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handoutMasterIdLst>
    <p:handoutMasterId r:id="rId9"/>
  </p:handoutMasterIdLst>
  <p:sldIdLst>
    <p:sldId id="256" r:id="rId2"/>
    <p:sldId id="259" r:id="rId3"/>
    <p:sldId id="262" r:id="rId4"/>
    <p:sldId id="263" r:id="rId5"/>
    <p:sldId id="264" r:id="rId6"/>
    <p:sldId id="265" r:id="rId7"/>
    <p:sldId id="266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2A820-FC76-4988-BAC4-A642F7AAF1D0}" type="datetimeFigureOut">
              <a:rPr lang="es-MX" smtClean="0"/>
              <a:t>30/05/2012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C231E-8F4A-49ED-B45A-1CF1FAA18290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5/30/2012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5/30/2012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5/30/2012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5/30/2012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5/30/2012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5/30/2012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5/30/2012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5/30/2012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5/30/2012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5/30/2012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5/30/2012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5/30/2012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315297"/>
            <a:ext cx="7543800" cy="2593975"/>
          </a:xfrm>
        </p:spPr>
        <p:txBody>
          <a:bodyPr/>
          <a:lstStyle/>
          <a:p>
            <a:pPr algn="ctr"/>
            <a:r>
              <a:rPr lang="es-ES" sz="2800" dirty="0" smtClean="0"/>
              <a:t>Departamento de redes y telecomunicaciones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40961" y="4565662"/>
            <a:ext cx="6461760" cy="1066800"/>
          </a:xfrm>
        </p:spPr>
        <p:txBody>
          <a:bodyPr/>
          <a:lstStyle/>
          <a:p>
            <a:pPr algn="r"/>
            <a:r>
              <a:rPr lang="es-ES" dirty="0" smtClean="0"/>
              <a:t>Junta del mes de enero 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15673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32251"/>
          </a:xfrm>
        </p:spPr>
        <p:txBody>
          <a:bodyPr/>
          <a:lstStyle/>
          <a:p>
            <a:pPr algn="ctr"/>
            <a:r>
              <a:rPr lang="es-ES" sz="2400" dirty="0" smtClean="0"/>
              <a:t>Objetivo de Calidad DRT</a:t>
            </a:r>
            <a:endParaRPr lang="es-ES" sz="2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361588"/>
            <a:ext cx="7620000" cy="503921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s-ES" sz="2800" b="1" dirty="0" smtClean="0"/>
              <a:t>Mantener la disponibilidad de los servicios especializados de telecomunicaciones en un 85%</a:t>
            </a:r>
          </a:p>
          <a:p>
            <a:pPr algn="ctr"/>
            <a:endParaRPr lang="es-ES" sz="2800" b="1" dirty="0"/>
          </a:p>
          <a:p>
            <a:r>
              <a:rPr lang="es-ES" b="1" dirty="0" smtClean="0"/>
              <a:t>Servicios: Red inalámbrica, voz, CCTV y videoconferencias.</a:t>
            </a:r>
          </a:p>
          <a:p>
            <a:endParaRPr lang="es-ES" b="1" dirty="0"/>
          </a:p>
          <a:p>
            <a:r>
              <a:rPr lang="es-ES" b="1" dirty="0" smtClean="0"/>
              <a:t>Consideraciones: </a:t>
            </a:r>
          </a:p>
          <a:p>
            <a:pPr marL="114300" indent="0">
              <a:buNone/>
            </a:pPr>
            <a:endParaRPr lang="es-ES" b="1" dirty="0" smtClean="0"/>
          </a:p>
          <a:p>
            <a:pPr marL="114300" indent="0" algn="ctr">
              <a:buNone/>
            </a:pPr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Que? Como? Con que? Cuando? Responsable?</a:t>
            </a:r>
          </a:p>
          <a:p>
            <a:pPr marL="114300" indent="0" algn="ctr">
              <a:buNone/>
            </a:pPr>
            <a:endParaRPr lang="es-E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s-E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s-ES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s-ES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114300" indent="0">
              <a:buNone/>
            </a:pPr>
            <a:endParaRPr lang="es-ES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114300" indent="0">
              <a:buNone/>
            </a:pPr>
            <a:endParaRPr lang="es-ES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114300" indent="0">
              <a:buNone/>
            </a:pPr>
            <a:endParaRPr lang="es-ES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114300" indent="0" algn="ctr">
              <a:buNone/>
            </a:pPr>
            <a:endParaRPr lang="es-ES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114300" indent="0" algn="ctr">
              <a:buNone/>
            </a:pPr>
            <a:endParaRPr lang="es-E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114300" indent="0">
              <a:buNone/>
            </a:pPr>
            <a:r>
              <a:rPr lang="es-ES" dirty="0" smtClean="0"/>
              <a:t>	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25424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Propuesta </a:t>
            </a:r>
            <a:br>
              <a:rPr lang="es-ES" dirty="0" smtClean="0"/>
            </a:br>
            <a:r>
              <a:rPr lang="es-ES" sz="1400" b="1" dirty="0"/>
              <a:t>Mantener la disponibilidad de los servicios especializados de telecomunicaciones en un 85%</a:t>
            </a:r>
            <a:br>
              <a:rPr lang="es-ES" sz="1400" b="1" dirty="0"/>
            </a:br>
            <a:endParaRPr lang="es-ES" sz="1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es-E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VOZ </a:t>
            </a:r>
            <a:r>
              <a:rPr lang="es-E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35% </a:t>
            </a:r>
            <a:r>
              <a:rPr lang="es-E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Red </a:t>
            </a:r>
            <a:r>
              <a:rPr lang="es-E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inalambrica</a:t>
            </a:r>
            <a:r>
              <a:rPr lang="es-E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s-E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40% </a:t>
            </a:r>
            <a:r>
              <a:rPr lang="es-E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CCTV </a:t>
            </a:r>
            <a:r>
              <a:rPr lang="es-E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15% Vi-con 10%</a:t>
            </a:r>
            <a:endParaRPr lang="es-E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114300" indent="0">
              <a:buNone/>
            </a:pPr>
            <a:endParaRPr lang="es-E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Wingdings" charset="2"/>
              <a:buChar char="Ø"/>
            </a:pPr>
            <a:r>
              <a:rPr lang="es-E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Telefonía</a:t>
            </a:r>
            <a:r>
              <a:rPr lang="es-ES" dirty="0"/>
              <a:t>. Disponibilidad de servicios de voz </a:t>
            </a:r>
            <a:r>
              <a:rPr lang="es-ES" dirty="0" smtClean="0">
                <a:solidFill>
                  <a:srgbClr val="FF0000"/>
                </a:solidFill>
              </a:rPr>
              <a:t>(35%</a:t>
            </a:r>
            <a:r>
              <a:rPr lang="es-ES" dirty="0">
                <a:solidFill>
                  <a:srgbClr val="FF0000"/>
                </a:solidFill>
              </a:rPr>
              <a:t>)</a:t>
            </a:r>
          </a:p>
          <a:p>
            <a:pPr marL="571500" indent="-457200">
              <a:buFont typeface="+mj-ea"/>
              <a:buAutoNum type="circleNumDbPlain"/>
            </a:pPr>
            <a:r>
              <a:rPr lang="es-ES" dirty="0"/>
              <a:t>Medición de disponibilidad de servidores de voz </a:t>
            </a:r>
            <a:r>
              <a:rPr lang="es-ES" dirty="0" smtClean="0"/>
              <a:t>50%</a:t>
            </a:r>
          </a:p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Disponibilidad de troncales digitales y proveedores 30%</a:t>
            </a:r>
          </a:p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Disponibilidad de teléfonos principales de las diferentes entidades universitarias 10%</a:t>
            </a:r>
          </a:p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Disponibilidad de teléfonos secundarios ( 3 mínimo por entidad) 10%</a:t>
            </a:r>
            <a:endParaRPr lang="es-ES" dirty="0"/>
          </a:p>
          <a:p>
            <a:pPr marL="571500" indent="-457200">
              <a:buFont typeface="+mj-ea"/>
              <a:buAutoNum type="circleNumDbPlain"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09014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Propuesta red inalámbrica </a:t>
            </a:r>
            <a:r>
              <a:rPr lang="es-ES" sz="3200" dirty="0" smtClean="0">
                <a:solidFill>
                  <a:srgbClr val="FF0000"/>
                </a:solidFill>
              </a:rPr>
              <a:t>40%</a:t>
            </a:r>
            <a:br>
              <a:rPr lang="es-ES" sz="3200" dirty="0" smtClean="0">
                <a:solidFill>
                  <a:srgbClr val="FF0000"/>
                </a:solidFill>
              </a:rPr>
            </a:br>
            <a:r>
              <a:rPr lang="es-ES" sz="1400" b="1" dirty="0"/>
              <a:t>Mantener la disponibilidad de los servicios especializados de telecomunicaciones en un 85%</a:t>
            </a:r>
            <a:br>
              <a:rPr lang="es-ES" sz="1400" b="1" dirty="0"/>
            </a:br>
            <a:endParaRPr lang="es-ES" sz="1400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Monitoreo de todos los </a:t>
            </a:r>
            <a:r>
              <a:rPr lang="es-ES" dirty="0" err="1" smtClean="0"/>
              <a:t>Aps</a:t>
            </a:r>
            <a:r>
              <a:rPr lang="es-ES" dirty="0" smtClean="0"/>
              <a:t> de unidad central ( Rectoría, CGTI, y campus viejo </a:t>
            </a:r>
            <a:r>
              <a:rPr lang="es-ES" dirty="0" err="1" smtClean="0"/>
              <a:t>ejem</a:t>
            </a:r>
            <a:r>
              <a:rPr lang="es-ES" dirty="0" smtClean="0"/>
              <a:t>. Confucio, académicos, construcción, estadio universitario,  </a:t>
            </a:r>
            <a:r>
              <a:rPr lang="es-ES" dirty="0" err="1" smtClean="0"/>
              <a:t>etc</a:t>
            </a:r>
            <a:r>
              <a:rPr lang="es-ES" dirty="0" smtClean="0"/>
              <a:t>)                        60%</a:t>
            </a:r>
          </a:p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Monitoreo de </a:t>
            </a:r>
            <a:r>
              <a:rPr lang="es-ES" dirty="0" err="1" smtClean="0"/>
              <a:t>Aps</a:t>
            </a:r>
            <a:r>
              <a:rPr lang="es-ES" dirty="0" smtClean="0"/>
              <a:t> de Foráneos                                        10%</a:t>
            </a:r>
          </a:p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Monitoreo de </a:t>
            </a:r>
            <a:r>
              <a:rPr lang="es-ES" dirty="0" err="1" smtClean="0"/>
              <a:t>Aps</a:t>
            </a:r>
            <a:r>
              <a:rPr lang="es-ES" dirty="0" smtClean="0"/>
              <a:t>  facultades (2 x facultad)                  10%</a:t>
            </a:r>
          </a:p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Monitoreo de </a:t>
            </a:r>
            <a:r>
              <a:rPr lang="es-ES" dirty="0" err="1" smtClean="0"/>
              <a:t>Aps</a:t>
            </a:r>
            <a:r>
              <a:rPr lang="es-ES" dirty="0" smtClean="0"/>
              <a:t> bibliotecas Uach                                10%</a:t>
            </a:r>
          </a:p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Monitoreo de </a:t>
            </a:r>
            <a:r>
              <a:rPr lang="es-ES" dirty="0" err="1" smtClean="0"/>
              <a:t>Aps</a:t>
            </a:r>
            <a:r>
              <a:rPr lang="es-ES" dirty="0" smtClean="0"/>
              <a:t>  exteriores                                          10%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48836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Propuesta CCTV </a:t>
            </a:r>
            <a:r>
              <a:rPr lang="es-ES" sz="3200" dirty="0" smtClean="0">
                <a:solidFill>
                  <a:srgbClr val="FF0000"/>
                </a:solidFill>
              </a:rPr>
              <a:t>15%</a:t>
            </a: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1400" b="1" dirty="0" smtClean="0"/>
              <a:t>Mantener </a:t>
            </a:r>
            <a:r>
              <a:rPr lang="es-ES" sz="1400" b="1" dirty="0"/>
              <a:t>la disponibilidad de los servicios especializados de telecomunicaciones en un 85%</a:t>
            </a:r>
            <a:br>
              <a:rPr lang="es-ES" sz="1400" b="1" dirty="0"/>
            </a:br>
            <a:endParaRPr lang="es-ES" sz="1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Monitoreo de  grabadoras y cámaras  principales ( C4`s) 50%</a:t>
            </a:r>
          </a:p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Monitoreo de  Grabadoras en facultades ( servidores )   30%</a:t>
            </a:r>
          </a:p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Monitoreo de grabadoras y cámaras de unidad central ( Radio, rectoría, museo, </a:t>
            </a:r>
            <a:r>
              <a:rPr lang="es-ES" dirty="0" err="1" smtClean="0"/>
              <a:t>etc</a:t>
            </a:r>
            <a:r>
              <a:rPr lang="es-ES" dirty="0" smtClean="0"/>
              <a:t>)                                                 20%</a:t>
            </a:r>
          </a:p>
          <a:p>
            <a:pPr marL="571500" indent="-457200">
              <a:buFont typeface="+mj-ea"/>
              <a:buAutoNum type="circleNumDbPlain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81394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Propuesta </a:t>
            </a:r>
            <a:r>
              <a:rPr lang="es-ES" sz="3200" dirty="0" smtClean="0"/>
              <a:t>Videoconferencias  </a:t>
            </a:r>
            <a:r>
              <a:rPr lang="es-ES" sz="3200" dirty="0" smtClean="0">
                <a:solidFill>
                  <a:srgbClr val="FF0000"/>
                </a:solidFill>
              </a:rPr>
              <a:t>10%</a:t>
            </a:r>
            <a:r>
              <a:rPr lang="es-ES" sz="3200" dirty="0"/>
              <a:t/>
            </a:r>
            <a:br>
              <a:rPr lang="es-ES" sz="3200" dirty="0"/>
            </a:br>
            <a:r>
              <a:rPr lang="es-ES" sz="1400" b="1" dirty="0"/>
              <a:t>Mantener la disponibilidad de los servicios especializados de telecomunicaciones en un 85%</a:t>
            </a:r>
            <a:br>
              <a:rPr lang="es-ES" sz="1400" b="1" dirty="0"/>
            </a:br>
            <a:endParaRPr lang="es-ES" sz="1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ea"/>
              <a:buAutoNum type="circleNumDbPlain"/>
            </a:pPr>
            <a:r>
              <a:rPr lang="es-ES" dirty="0" smtClean="0"/>
              <a:t>Servicios </a:t>
            </a:r>
            <a:r>
              <a:rPr lang="es-ES" dirty="0" err="1" smtClean="0"/>
              <a:t>Netconference</a:t>
            </a:r>
            <a:r>
              <a:rPr lang="es-ES" dirty="0" smtClean="0"/>
              <a:t> en tiempo y forma     100%</a:t>
            </a:r>
          </a:p>
          <a:p>
            <a:pPr marL="571500" indent="-457200">
              <a:buFont typeface="+mj-ea"/>
              <a:buAutoNum type="circleNumDbPlain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30817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Exclusiones</a:t>
            </a:r>
            <a:br>
              <a:rPr lang="es-ES" sz="3200" dirty="0" smtClean="0"/>
            </a:br>
            <a:r>
              <a:rPr lang="es-ES" sz="1400" b="1" dirty="0"/>
              <a:t>Mantener la disponibilidad de los servicios especializados de telecomunicaciones en un 85%</a:t>
            </a:r>
            <a:br>
              <a:rPr lang="es-ES" sz="1400" b="1" dirty="0"/>
            </a:br>
            <a:endParaRPr lang="es-ES" sz="1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Fallas de corriente eléctrica</a:t>
            </a:r>
          </a:p>
          <a:p>
            <a:r>
              <a:rPr lang="es-ES" dirty="0" smtClean="0"/>
              <a:t>Fallas de la red WAN</a:t>
            </a:r>
          </a:p>
          <a:p>
            <a:r>
              <a:rPr lang="es-ES" dirty="0" smtClean="0"/>
              <a:t>Fallas de la red LAN</a:t>
            </a:r>
          </a:p>
          <a:p>
            <a:r>
              <a:rPr lang="es-ES" dirty="0" smtClean="0"/>
              <a:t>Fallas del sistema de monitoreo</a:t>
            </a:r>
          </a:p>
          <a:p>
            <a:r>
              <a:rPr lang="es-ES" dirty="0" smtClean="0"/>
              <a:t>Negligencia del usuario</a:t>
            </a:r>
          </a:p>
          <a:p>
            <a:pPr marL="114300" indent="0"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8458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Adyacencia.thmx</Template>
  <TotalTime>1066</TotalTime>
  <Words>262</Words>
  <Application>Microsoft Macintosh PowerPoint</Application>
  <PresentationFormat>Presentación en pantalla (4:3)</PresentationFormat>
  <Paragraphs>47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Adyacencia</vt:lpstr>
      <vt:lpstr>Departamento de redes y telecomunicaciones </vt:lpstr>
      <vt:lpstr>Objetivo de Calidad DRT</vt:lpstr>
      <vt:lpstr>Propuesta  Mantener la disponibilidad de los servicios especializados de telecomunicaciones en un 85% </vt:lpstr>
      <vt:lpstr>Propuesta red inalámbrica 40% Mantener la disponibilidad de los servicios especializados de telecomunicaciones en un 85% </vt:lpstr>
      <vt:lpstr>Propuesta CCTV 15% Mantener la disponibilidad de los servicios especializados de telecomunicaciones en un 85% </vt:lpstr>
      <vt:lpstr>Propuesta Videoconferencias  10% Mantener la disponibilidad de los servicios especializados de telecomunicaciones en un 85% </vt:lpstr>
      <vt:lpstr>Exclusiones Mantener la disponibilidad de los servicios especializados de telecomunicaciones en un 85% </vt:lpstr>
    </vt:vector>
  </TitlesOfParts>
  <Company>uach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Departamento de redes y telecomunicaciones</dc:title>
  <dc:creator>cgti uach</dc:creator>
  <cp:lastModifiedBy>CNO</cp:lastModifiedBy>
  <cp:revision>32</cp:revision>
  <dcterms:created xsi:type="dcterms:W3CDTF">2012-01-06T15:29:01Z</dcterms:created>
  <dcterms:modified xsi:type="dcterms:W3CDTF">2012-05-30T20:07:11Z</dcterms:modified>
</cp:coreProperties>
</file>