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7010400" cy="92360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FFCC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4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E87EB-A364-460F-A631-2039A6D334AA}" type="datetimeFigureOut">
              <a:rPr lang="es-MX" smtClean="0"/>
              <a:t>10/05/2011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873D9-387C-4F63-A07B-FF6753A45886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62257" y="620688"/>
            <a:ext cx="4995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Tabla de Ponderación para resultados de Auditorías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29" y="1196752"/>
            <a:ext cx="3638841" cy="1763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356992"/>
            <a:ext cx="5078735" cy="103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4427984" y="2636653"/>
            <a:ext cx="4226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/>
              <a:t> Resultados de Auditorías Internas </a:t>
            </a:r>
            <a:r>
              <a:rPr lang="es-ES" dirty="0" smtClean="0"/>
              <a:t> a partir </a:t>
            </a:r>
          </a:p>
          <a:p>
            <a:pPr algn="ctr"/>
            <a:r>
              <a:rPr lang="es-ES" dirty="0"/>
              <a:t> </a:t>
            </a:r>
            <a:r>
              <a:rPr lang="es-ES" dirty="0" smtClean="0"/>
              <a:t>de la recertificación por procesos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49" y="5229200"/>
            <a:ext cx="2981325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2267744" y="4733270"/>
            <a:ext cx="3501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Tabla de Ponderación de la  Eficacia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262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26</Words>
  <Application>Microsoft Office PowerPoint</Application>
  <PresentationFormat>Presentación en pantalla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CNO</dc:creator>
  <cp:lastModifiedBy>Licencias</cp:lastModifiedBy>
  <cp:revision>47</cp:revision>
  <cp:lastPrinted>2011-05-03T19:35:59Z</cp:lastPrinted>
  <dcterms:created xsi:type="dcterms:W3CDTF">2011-04-25T16:06:23Z</dcterms:created>
  <dcterms:modified xsi:type="dcterms:W3CDTF">2011-05-10T19:43:04Z</dcterms:modified>
</cp:coreProperties>
</file>