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9" autoAdjust="0"/>
    <p:restoredTop sz="95901" autoAdjust="0"/>
  </p:normalViewPr>
  <p:slideViewPr>
    <p:cSldViewPr>
      <p:cViewPr varScale="1">
        <p:scale>
          <a:sx n="26" d="100"/>
          <a:sy n="26" d="100"/>
        </p:scale>
        <p:origin x="282" y="216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01/03/2024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051432"/>
              </p:ext>
            </p:extLst>
          </p:nvPr>
        </p:nvGraphicFramePr>
        <p:xfrm>
          <a:off x="23019" y="2555086"/>
          <a:ext cx="43253818" cy="134556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4018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13944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885869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0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0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94041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marL="0" marR="0" lvl="0" indent="0" algn="ctr" defTabSz="7844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/>
                        <a:t>UNIDADES ACADÉMICAS Y UNIDAD CENTRAL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JURÍDICO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18471753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AUDITORÍA INTERNA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4275358350"/>
                  </a:ext>
                </a:extLst>
              </a:tr>
              <a:tr h="2493934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TECNOLOGÍAS DE LA INFORMACIÓN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412899506"/>
                  </a:ext>
                </a:extLst>
              </a:tr>
            </a:tbl>
          </a:graphicData>
        </a:graphic>
      </p:graphicFrame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095700" y="1003463"/>
            <a:ext cx="13108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rial Narrow" panose="020B0606020202030204" pitchFamily="34" charset="0"/>
              </a:rPr>
              <a:t>MAPA DE PROCESO DE TOMA DE INVENTARIOS FÍSICOS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834134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sp>
        <p:nvSpPr>
          <p:cNvPr id="2" name="Diagrama de flujo: terminador 1">
            <a:extLst>
              <a:ext uri="{FF2B5EF4-FFF2-40B4-BE49-F238E27FC236}">
                <a16:creationId xmlns:a16="http://schemas.microsoft.com/office/drawing/2014/main" id="{102FDC63-5D93-4A46-B0DB-9E077624AA04}"/>
              </a:ext>
            </a:extLst>
          </p:cNvPr>
          <p:cNvSpPr/>
          <p:nvPr/>
        </p:nvSpPr>
        <p:spPr>
          <a:xfrm>
            <a:off x="3119437" y="3628231"/>
            <a:ext cx="4343400" cy="2209800"/>
          </a:xfrm>
          <a:prstGeom prst="flowChartTermina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dirty="0"/>
              <a:t>Solicita toma de inventarios mediante FOR</a:t>
            </a:r>
          </a:p>
          <a:p>
            <a:pPr algn="ctr"/>
            <a:r>
              <a:rPr lang="es-MX" sz="2800" dirty="0"/>
              <a:t>7.5 </a:t>
            </a:r>
            <a:r>
              <a:rPr lang="es-MX" sz="2800" dirty="0" err="1"/>
              <a:t>JBP</a:t>
            </a:r>
            <a:r>
              <a:rPr lang="es-MX" sz="2800" dirty="0"/>
              <a:t> 03 cada 6 meses.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5367870-9254-47EF-AF03-04E077D88928}"/>
              </a:ext>
            </a:extLst>
          </p:cNvPr>
          <p:cNvSpPr/>
          <p:nvPr/>
        </p:nvSpPr>
        <p:spPr>
          <a:xfrm>
            <a:off x="8157519" y="6501862"/>
            <a:ext cx="3780637" cy="181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Realiza y valida conteo de activos de acuerdo a listados.</a:t>
            </a:r>
          </a:p>
        </p:txBody>
      </p:sp>
      <p:sp>
        <p:nvSpPr>
          <p:cNvPr id="52" name="Diagrama de flujo: documento 51">
            <a:extLst>
              <a:ext uri="{FF2B5EF4-FFF2-40B4-BE49-F238E27FC236}">
                <a16:creationId xmlns:a16="http://schemas.microsoft.com/office/drawing/2014/main" id="{713A8B00-E93E-4910-8993-3EA3082A7096}"/>
              </a:ext>
            </a:extLst>
          </p:cNvPr>
          <p:cNvSpPr/>
          <p:nvPr/>
        </p:nvSpPr>
        <p:spPr>
          <a:xfrm>
            <a:off x="12688554" y="6501863"/>
            <a:ext cx="3005942" cy="1812668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Concentran resultados y elaboran reporte para su envío a BP.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A4764418-459B-47F1-BD48-3F469B297407}"/>
              </a:ext>
            </a:extLst>
          </p:cNvPr>
          <p:cNvCxnSpPr>
            <a:cxnSpLocks/>
            <a:stCxn id="4" idx="3"/>
            <a:endCxn id="52" idx="1"/>
          </p:cNvCxnSpPr>
          <p:nvPr/>
        </p:nvCxnSpPr>
        <p:spPr>
          <a:xfrm>
            <a:off x="11938156" y="7408197"/>
            <a:ext cx="750398" cy="0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Rectángulo 58">
            <a:extLst>
              <a:ext uri="{FF2B5EF4-FFF2-40B4-BE49-F238E27FC236}">
                <a16:creationId xmlns:a16="http://schemas.microsoft.com/office/drawing/2014/main" id="{F39710BC-45BB-4EAF-9896-D84668A1104C}"/>
              </a:ext>
            </a:extLst>
          </p:cNvPr>
          <p:cNvSpPr/>
          <p:nvPr/>
        </p:nvSpPr>
        <p:spPr>
          <a:xfrm>
            <a:off x="32380237" y="3584489"/>
            <a:ext cx="289560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Realiza ajustes correspondientes.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74C5DC4F-6C07-41CF-811B-940DD4167B46}"/>
              </a:ext>
            </a:extLst>
          </p:cNvPr>
          <p:cNvSpPr/>
          <p:nvPr/>
        </p:nvSpPr>
        <p:spPr>
          <a:xfrm>
            <a:off x="35580637" y="3590131"/>
            <a:ext cx="304800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Archiva resultados y envía a transparencia para publicación en medios apropiados de acuerdo a la </a:t>
            </a:r>
            <a:r>
              <a:rPr lang="es-MX" sz="2400" dirty="0" err="1"/>
              <a:t>LCG</a:t>
            </a:r>
            <a:r>
              <a:rPr lang="es-MX" sz="2400" dirty="0"/>
              <a:t>. Art. 27</a:t>
            </a:r>
          </a:p>
        </p:txBody>
      </p:sp>
      <p:sp>
        <p:nvSpPr>
          <p:cNvPr id="70" name="Diagrama de flujo: terminador 69">
            <a:extLst>
              <a:ext uri="{FF2B5EF4-FFF2-40B4-BE49-F238E27FC236}">
                <a16:creationId xmlns:a16="http://schemas.microsoft.com/office/drawing/2014/main" id="{249048D6-4E79-4A15-A846-8E19E3CC63FF}"/>
              </a:ext>
            </a:extLst>
          </p:cNvPr>
          <p:cNvSpPr/>
          <p:nvPr/>
        </p:nvSpPr>
        <p:spPr>
          <a:xfrm>
            <a:off x="39238237" y="3913981"/>
            <a:ext cx="3988809" cy="1632658"/>
          </a:xfrm>
          <a:prstGeom prst="flowChartTermina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800" dirty="0"/>
              <a:t>FIN DE PROCESO</a:t>
            </a:r>
            <a:endParaRPr lang="es-MX" sz="2800" dirty="0">
              <a:highlight>
                <a:srgbClr val="FFFF00"/>
              </a:highlight>
            </a:endParaRPr>
          </a:p>
        </p:txBody>
      </p:sp>
      <p:cxnSp>
        <p:nvCxnSpPr>
          <p:cNvPr id="72" name="Conector recto de flecha 71">
            <a:extLst>
              <a:ext uri="{FF2B5EF4-FFF2-40B4-BE49-F238E27FC236}">
                <a16:creationId xmlns:a16="http://schemas.microsoft.com/office/drawing/2014/main" id="{094ABA73-C748-450C-916D-7F4ACA532A79}"/>
              </a:ext>
            </a:extLst>
          </p:cNvPr>
          <p:cNvCxnSpPr>
            <a:cxnSpLocks/>
            <a:stCxn id="59" idx="3"/>
            <a:endCxn id="67" idx="1"/>
          </p:cNvCxnSpPr>
          <p:nvPr/>
        </p:nvCxnSpPr>
        <p:spPr>
          <a:xfrm>
            <a:off x="35275837" y="4727489"/>
            <a:ext cx="304800" cy="5642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Conector recto de flecha 75">
            <a:extLst>
              <a:ext uri="{FF2B5EF4-FFF2-40B4-BE49-F238E27FC236}">
                <a16:creationId xmlns:a16="http://schemas.microsoft.com/office/drawing/2014/main" id="{EC7E6132-7CD4-434B-937B-34A536674E0F}"/>
              </a:ext>
            </a:extLst>
          </p:cNvPr>
          <p:cNvCxnSpPr>
            <a:cxnSpLocks/>
            <a:stCxn id="67" idx="3"/>
            <a:endCxn id="70" idx="1"/>
          </p:cNvCxnSpPr>
          <p:nvPr/>
        </p:nvCxnSpPr>
        <p:spPr>
          <a:xfrm flipV="1">
            <a:off x="38628637" y="4730310"/>
            <a:ext cx="609600" cy="2821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9328A0C-AFF1-4EE0-B79A-B399CCA149FF}"/>
              </a:ext>
            </a:extLst>
          </p:cNvPr>
          <p:cNvSpPr/>
          <p:nvPr/>
        </p:nvSpPr>
        <p:spPr>
          <a:xfrm>
            <a:off x="8148637" y="3578847"/>
            <a:ext cx="3788384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Genera listas actualizadas del inventario por UA y UC a la fecha del levantamiento del inventario.</a:t>
            </a: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5C106BB-81FF-4AFE-9A98-C77D54D22A9D}"/>
              </a:ext>
            </a:extLst>
          </p:cNvPr>
          <p:cNvCxnSpPr>
            <a:cxnSpLocks/>
            <a:stCxn id="2" idx="3"/>
            <a:endCxn id="22" idx="1"/>
          </p:cNvCxnSpPr>
          <p:nvPr/>
        </p:nvCxnSpPr>
        <p:spPr>
          <a:xfrm flipV="1">
            <a:off x="7462837" y="4721847"/>
            <a:ext cx="685800" cy="11284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DAF4E9CC-2463-4846-B197-04EB8CA2FFD0}"/>
              </a:ext>
            </a:extLst>
          </p:cNvPr>
          <p:cNvCxnSpPr>
            <a:cxnSpLocks/>
            <a:stCxn id="22" idx="2"/>
            <a:endCxn id="4" idx="0"/>
          </p:cNvCxnSpPr>
          <p:nvPr/>
        </p:nvCxnSpPr>
        <p:spPr>
          <a:xfrm>
            <a:off x="10042829" y="5864847"/>
            <a:ext cx="5009" cy="637015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56A5AEA7-A021-4C6F-9E57-5C84CFBEF228}"/>
              </a:ext>
            </a:extLst>
          </p:cNvPr>
          <p:cNvSpPr/>
          <p:nvPr/>
        </p:nvSpPr>
        <p:spPr>
          <a:xfrm>
            <a:off x="12577119" y="3584489"/>
            <a:ext cx="3195392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Revisa información enviada por los responsables del conteo.</a:t>
            </a: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D8CB824F-49FA-4322-8C1B-C14037106A22}"/>
              </a:ext>
            </a:extLst>
          </p:cNvPr>
          <p:cNvCxnSpPr>
            <a:cxnSpLocks/>
            <a:stCxn id="52" idx="0"/>
            <a:endCxn id="24" idx="2"/>
          </p:cNvCxnSpPr>
          <p:nvPr/>
        </p:nvCxnSpPr>
        <p:spPr>
          <a:xfrm flipH="1" flipV="1">
            <a:off x="14174815" y="5870489"/>
            <a:ext cx="16710" cy="631374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: angular 49">
            <a:extLst>
              <a:ext uri="{FF2B5EF4-FFF2-40B4-BE49-F238E27FC236}">
                <a16:creationId xmlns:a16="http://schemas.microsoft.com/office/drawing/2014/main" id="{FB33A699-9D36-441D-A4EA-28347BCBF37A}"/>
              </a:ext>
            </a:extLst>
          </p:cNvPr>
          <p:cNvCxnSpPr>
            <a:cxnSpLocks/>
            <a:endCxn id="140" idx="1"/>
          </p:cNvCxnSpPr>
          <p:nvPr/>
        </p:nvCxnSpPr>
        <p:spPr>
          <a:xfrm rot="16200000" flipH="1">
            <a:off x="29511931" y="8802087"/>
            <a:ext cx="1469414" cy="457198"/>
          </a:xfrm>
          <a:prstGeom prst="bentConnector2">
            <a:avLst/>
          </a:prstGeom>
          <a:ln w="38100">
            <a:prstDash val="sysDot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: angular 50">
            <a:extLst>
              <a:ext uri="{FF2B5EF4-FFF2-40B4-BE49-F238E27FC236}">
                <a16:creationId xmlns:a16="http://schemas.microsoft.com/office/drawing/2014/main" id="{CB9C3759-91E7-4B12-825E-50CC45DB05FD}"/>
              </a:ext>
            </a:extLst>
          </p:cNvPr>
          <p:cNvCxnSpPr>
            <a:cxnSpLocks/>
            <a:endCxn id="141" idx="1"/>
          </p:cNvCxnSpPr>
          <p:nvPr/>
        </p:nvCxnSpPr>
        <p:spPr>
          <a:xfrm rot="16200000" flipH="1">
            <a:off x="28999401" y="10850667"/>
            <a:ext cx="2514882" cy="436789"/>
          </a:xfrm>
          <a:prstGeom prst="bentConnector2">
            <a:avLst/>
          </a:prstGeom>
          <a:ln w="38100">
            <a:prstDash val="dash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E4AEE0B2-6676-4D5E-BE14-AAAA56B7A703}"/>
              </a:ext>
            </a:extLst>
          </p:cNvPr>
          <p:cNvCxnSpPr>
            <a:cxnSpLocks/>
            <a:stCxn id="24" idx="3"/>
            <a:endCxn id="68" idx="0"/>
          </p:cNvCxnSpPr>
          <p:nvPr/>
        </p:nvCxnSpPr>
        <p:spPr>
          <a:xfrm>
            <a:off x="15772511" y="4727489"/>
            <a:ext cx="448088" cy="9225842"/>
          </a:xfrm>
          <a:prstGeom prst="bentConnector2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ángulo 67">
            <a:extLst>
              <a:ext uri="{FF2B5EF4-FFF2-40B4-BE49-F238E27FC236}">
                <a16:creationId xmlns:a16="http://schemas.microsoft.com/office/drawing/2014/main" id="{23D8D991-56B5-4FCF-A83E-EE9118B0F775}"/>
              </a:ext>
            </a:extLst>
          </p:cNvPr>
          <p:cNvSpPr/>
          <p:nvPr/>
        </p:nvSpPr>
        <p:spPr>
          <a:xfrm>
            <a:off x="15006637" y="13953331"/>
            <a:ext cx="2427923" cy="181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Recibe para validación electrónica.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74F66EBC-BDA9-42E9-8886-106299CA6090}"/>
              </a:ext>
            </a:extLst>
          </p:cNvPr>
          <p:cNvSpPr/>
          <p:nvPr/>
        </p:nvSpPr>
        <p:spPr>
          <a:xfrm>
            <a:off x="17967960" y="13953330"/>
            <a:ext cx="2427923" cy="181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Emite listado de diferencias de activos.</a:t>
            </a:r>
          </a:p>
        </p:txBody>
      </p: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81FB899C-5323-426E-BF76-D4298987B204}"/>
              </a:ext>
            </a:extLst>
          </p:cNvPr>
          <p:cNvCxnSpPr>
            <a:cxnSpLocks/>
            <a:stCxn id="68" idx="3"/>
            <a:endCxn id="71" idx="1"/>
          </p:cNvCxnSpPr>
          <p:nvPr/>
        </p:nvCxnSpPr>
        <p:spPr>
          <a:xfrm flipV="1">
            <a:off x="17434560" y="14859665"/>
            <a:ext cx="533400" cy="1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Rectángulo 89">
            <a:extLst>
              <a:ext uri="{FF2B5EF4-FFF2-40B4-BE49-F238E27FC236}">
                <a16:creationId xmlns:a16="http://schemas.microsoft.com/office/drawing/2014/main" id="{D002FD55-AD81-4813-8B89-FF204C852932}"/>
              </a:ext>
            </a:extLst>
          </p:cNvPr>
          <p:cNvSpPr/>
          <p:nvPr/>
        </p:nvSpPr>
        <p:spPr>
          <a:xfrm>
            <a:off x="18806620" y="3605885"/>
            <a:ext cx="3886543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Recibe listado de diferencias y envía mediante oficio a Unidades Académicas y Unidades Centrales.</a:t>
            </a:r>
          </a:p>
        </p:txBody>
      </p:sp>
      <p:cxnSp>
        <p:nvCxnSpPr>
          <p:cNvPr id="91" name="Conector: angular 90">
            <a:extLst>
              <a:ext uri="{FF2B5EF4-FFF2-40B4-BE49-F238E27FC236}">
                <a16:creationId xmlns:a16="http://schemas.microsoft.com/office/drawing/2014/main" id="{DC508433-CB0F-4DFA-93F4-8C455957B553}"/>
              </a:ext>
            </a:extLst>
          </p:cNvPr>
          <p:cNvCxnSpPr>
            <a:cxnSpLocks/>
            <a:stCxn id="71" idx="3"/>
            <a:endCxn id="90" idx="2"/>
          </p:cNvCxnSpPr>
          <p:nvPr/>
        </p:nvCxnSpPr>
        <p:spPr>
          <a:xfrm flipV="1">
            <a:off x="20395883" y="5891885"/>
            <a:ext cx="354009" cy="8967780"/>
          </a:xfrm>
          <a:prstGeom prst="bentConnector2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ángulo 97">
            <a:extLst>
              <a:ext uri="{FF2B5EF4-FFF2-40B4-BE49-F238E27FC236}">
                <a16:creationId xmlns:a16="http://schemas.microsoft.com/office/drawing/2014/main" id="{7124E851-76CF-4F95-859A-3E3E28E54FBC}"/>
              </a:ext>
            </a:extLst>
          </p:cNvPr>
          <p:cNvSpPr/>
          <p:nvPr/>
        </p:nvSpPr>
        <p:spPr>
          <a:xfrm>
            <a:off x="21310073" y="6257131"/>
            <a:ext cx="2571551" cy="2133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Aclaración de las diferencias.</a:t>
            </a:r>
          </a:p>
        </p:txBody>
      </p:sp>
      <p:sp>
        <p:nvSpPr>
          <p:cNvPr id="99" name="Diagrama de flujo: decisión 98">
            <a:extLst>
              <a:ext uri="{FF2B5EF4-FFF2-40B4-BE49-F238E27FC236}">
                <a16:creationId xmlns:a16="http://schemas.microsoft.com/office/drawing/2014/main" id="{ED96706B-4FD6-4C77-92DC-99252E4E8218}"/>
              </a:ext>
            </a:extLst>
          </p:cNvPr>
          <p:cNvSpPr/>
          <p:nvPr/>
        </p:nvSpPr>
        <p:spPr>
          <a:xfrm>
            <a:off x="24555934" y="6183354"/>
            <a:ext cx="3473557" cy="2286000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000" dirty="0"/>
              <a:t>¿Aclaración satisfactoria?</a:t>
            </a: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9A54BA11-43CA-4015-915A-4B81B5C6DCB7}"/>
              </a:ext>
            </a:extLst>
          </p:cNvPr>
          <p:cNvSpPr txBox="1"/>
          <p:nvPr/>
        </p:nvSpPr>
        <p:spPr>
          <a:xfrm>
            <a:off x="25035333" y="6166297"/>
            <a:ext cx="552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Sí</a:t>
            </a: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7282CF7F-E39F-444F-B722-12AB0A7694CB}"/>
              </a:ext>
            </a:extLst>
          </p:cNvPr>
          <p:cNvSpPr txBox="1"/>
          <p:nvPr/>
        </p:nvSpPr>
        <p:spPr>
          <a:xfrm>
            <a:off x="27746890" y="6638282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No</a:t>
            </a:r>
          </a:p>
        </p:txBody>
      </p:sp>
      <p:cxnSp>
        <p:nvCxnSpPr>
          <p:cNvPr id="111" name="Conector: angular 110">
            <a:extLst>
              <a:ext uri="{FF2B5EF4-FFF2-40B4-BE49-F238E27FC236}">
                <a16:creationId xmlns:a16="http://schemas.microsoft.com/office/drawing/2014/main" id="{F6D379AF-FE11-4E69-894C-A2883440B238}"/>
              </a:ext>
            </a:extLst>
          </p:cNvPr>
          <p:cNvCxnSpPr>
            <a:cxnSpLocks/>
            <a:stCxn id="90" idx="3"/>
            <a:endCxn id="98" idx="0"/>
          </p:cNvCxnSpPr>
          <p:nvPr/>
        </p:nvCxnSpPr>
        <p:spPr>
          <a:xfrm flipH="1">
            <a:off x="22595849" y="4748885"/>
            <a:ext cx="97314" cy="1508246"/>
          </a:xfrm>
          <a:prstGeom prst="bentConnector4">
            <a:avLst>
              <a:gd name="adj1" fmla="val -234910"/>
              <a:gd name="adj2" fmla="val 87892"/>
            </a:avLst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de flecha 114">
            <a:extLst>
              <a:ext uri="{FF2B5EF4-FFF2-40B4-BE49-F238E27FC236}">
                <a16:creationId xmlns:a16="http://schemas.microsoft.com/office/drawing/2014/main" id="{D50239CA-59DF-4FF7-9C32-DE510C2C334B}"/>
              </a:ext>
            </a:extLst>
          </p:cNvPr>
          <p:cNvCxnSpPr>
            <a:cxnSpLocks/>
            <a:stCxn id="98" idx="3"/>
            <a:endCxn id="99" idx="1"/>
          </p:cNvCxnSpPr>
          <p:nvPr/>
        </p:nvCxnSpPr>
        <p:spPr>
          <a:xfrm>
            <a:off x="23881624" y="7323931"/>
            <a:ext cx="674310" cy="2423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: angular 117">
            <a:extLst>
              <a:ext uri="{FF2B5EF4-FFF2-40B4-BE49-F238E27FC236}">
                <a16:creationId xmlns:a16="http://schemas.microsoft.com/office/drawing/2014/main" id="{BAA31BD3-A739-4F75-85AA-51519161802F}"/>
              </a:ext>
            </a:extLst>
          </p:cNvPr>
          <p:cNvCxnSpPr>
            <a:cxnSpLocks/>
            <a:stCxn id="99" idx="0"/>
            <a:endCxn id="59" idx="1"/>
          </p:cNvCxnSpPr>
          <p:nvPr/>
        </p:nvCxnSpPr>
        <p:spPr>
          <a:xfrm rot="5400000" flipH="1" flipV="1">
            <a:off x="28608543" y="2411660"/>
            <a:ext cx="1455865" cy="6087524"/>
          </a:xfrm>
          <a:prstGeom prst="bentConnector2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: angular 130">
            <a:extLst>
              <a:ext uri="{FF2B5EF4-FFF2-40B4-BE49-F238E27FC236}">
                <a16:creationId xmlns:a16="http://schemas.microsoft.com/office/drawing/2014/main" id="{00B32C2A-579A-401C-ABA7-11E873BC4F21}"/>
              </a:ext>
            </a:extLst>
          </p:cNvPr>
          <p:cNvCxnSpPr>
            <a:cxnSpLocks/>
            <a:stCxn id="140" idx="3"/>
            <a:endCxn id="59" idx="2"/>
          </p:cNvCxnSpPr>
          <p:nvPr/>
        </p:nvCxnSpPr>
        <p:spPr>
          <a:xfrm flipV="1">
            <a:off x="33370837" y="5870489"/>
            <a:ext cx="457200" cy="3894904"/>
          </a:xfrm>
          <a:prstGeom prst="bentConnector2">
            <a:avLst/>
          </a:prstGeom>
          <a:ln w="38100">
            <a:prstDash val="sysDot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: angular 133">
            <a:extLst>
              <a:ext uri="{FF2B5EF4-FFF2-40B4-BE49-F238E27FC236}">
                <a16:creationId xmlns:a16="http://schemas.microsoft.com/office/drawing/2014/main" id="{5F5FD853-DB07-45CF-BAC8-9F3E47300597}"/>
              </a:ext>
            </a:extLst>
          </p:cNvPr>
          <p:cNvCxnSpPr>
            <a:cxnSpLocks/>
            <a:stCxn id="141" idx="3"/>
          </p:cNvCxnSpPr>
          <p:nvPr/>
        </p:nvCxnSpPr>
        <p:spPr>
          <a:xfrm flipV="1">
            <a:off x="33370837" y="9765393"/>
            <a:ext cx="457198" cy="2561110"/>
          </a:xfrm>
          <a:prstGeom prst="bentConnector2">
            <a:avLst/>
          </a:prstGeom>
          <a:ln w="38100">
            <a:prstDash val="dash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04737035-8283-441C-8B1A-2567C9062F75}"/>
              </a:ext>
            </a:extLst>
          </p:cNvPr>
          <p:cNvSpPr/>
          <p:nvPr/>
        </p:nvSpPr>
        <p:spPr>
          <a:xfrm>
            <a:off x="30475237" y="8795203"/>
            <a:ext cx="2895600" cy="19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Asesoría legal.</a:t>
            </a:r>
          </a:p>
        </p:txBody>
      </p:sp>
      <p:sp>
        <p:nvSpPr>
          <p:cNvPr id="141" name="Rectángulo 140">
            <a:extLst>
              <a:ext uri="{FF2B5EF4-FFF2-40B4-BE49-F238E27FC236}">
                <a16:creationId xmlns:a16="http://schemas.microsoft.com/office/drawing/2014/main" id="{7AC2C8D4-C5C2-45E5-B0EE-365D0C253E33}"/>
              </a:ext>
            </a:extLst>
          </p:cNvPr>
          <p:cNvSpPr/>
          <p:nvPr/>
        </p:nvSpPr>
        <p:spPr>
          <a:xfrm>
            <a:off x="30475237" y="11356313"/>
            <a:ext cx="2895600" cy="19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Realiza ajustes correspondientes.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id="{89D4D489-D9DC-4A5F-914F-1E024A8B7698}"/>
              </a:ext>
            </a:extLst>
          </p:cNvPr>
          <p:cNvSpPr/>
          <p:nvPr/>
        </p:nvSpPr>
        <p:spPr>
          <a:xfrm>
            <a:off x="28590646" y="6355599"/>
            <a:ext cx="2895600" cy="19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/>
              <a:t>Se envía oficio de diferencias no aclaradas a jurídico y Auditoría interna.</a:t>
            </a:r>
          </a:p>
        </p:txBody>
      </p:sp>
      <p:cxnSp>
        <p:nvCxnSpPr>
          <p:cNvPr id="168" name="Conector recto de flecha 167">
            <a:extLst>
              <a:ext uri="{FF2B5EF4-FFF2-40B4-BE49-F238E27FC236}">
                <a16:creationId xmlns:a16="http://schemas.microsoft.com/office/drawing/2014/main" id="{CB9A15A6-8D59-475D-B50B-911D76666788}"/>
              </a:ext>
            </a:extLst>
          </p:cNvPr>
          <p:cNvCxnSpPr>
            <a:cxnSpLocks/>
            <a:stCxn id="99" idx="3"/>
            <a:endCxn id="167" idx="1"/>
          </p:cNvCxnSpPr>
          <p:nvPr/>
        </p:nvCxnSpPr>
        <p:spPr>
          <a:xfrm flipV="1">
            <a:off x="28029491" y="7325789"/>
            <a:ext cx="561155" cy="565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58114" y="16931499"/>
            <a:ext cx="382713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Fecha de Revisión: 01/09/2021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462837" y="16931499"/>
            <a:ext cx="2321341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No. De Revisión: 0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242382" y="17058219"/>
            <a:ext cx="1382110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CBP DF 03</a:t>
            </a:r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2621</TotalTime>
  <Words>216</Words>
  <Application>Microsoft Office PowerPoint</Application>
  <PresentationFormat>Personalizado</PresentationFormat>
  <Paragraphs>51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Certificacion02</cp:lastModifiedBy>
  <cp:revision>82</cp:revision>
  <cp:lastPrinted>2020-10-29T22:34:38Z</cp:lastPrinted>
  <dcterms:modified xsi:type="dcterms:W3CDTF">2024-03-01T19:29:10Z</dcterms:modified>
</cp:coreProperties>
</file>