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7BF9-3BA3-4709-B01F-09072C7AF7F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DB8CA-83F3-4E4E-AC1D-25F5B41929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7785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7BF9-3BA3-4709-B01F-09072C7AF7F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DB8CA-83F3-4E4E-AC1D-25F5B41929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464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7BF9-3BA3-4709-B01F-09072C7AF7F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DB8CA-83F3-4E4E-AC1D-25F5B41929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4826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7BF9-3BA3-4709-B01F-09072C7AF7F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DB8CA-83F3-4E4E-AC1D-25F5B41929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7645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7BF9-3BA3-4709-B01F-09072C7AF7F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DB8CA-83F3-4E4E-AC1D-25F5B41929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8611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7BF9-3BA3-4709-B01F-09072C7AF7F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DB8CA-83F3-4E4E-AC1D-25F5B41929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8587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7BF9-3BA3-4709-B01F-09072C7AF7F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DB8CA-83F3-4E4E-AC1D-25F5B41929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47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7BF9-3BA3-4709-B01F-09072C7AF7F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DB8CA-83F3-4E4E-AC1D-25F5B41929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478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7BF9-3BA3-4709-B01F-09072C7AF7F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DB8CA-83F3-4E4E-AC1D-25F5B41929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7320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7BF9-3BA3-4709-B01F-09072C7AF7F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DB8CA-83F3-4E4E-AC1D-25F5B41929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2406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7BF9-3BA3-4709-B01F-09072C7AF7F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DB8CA-83F3-4E4E-AC1D-25F5B41929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4659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57BF9-3BA3-4709-B01F-09072C7AF7F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DB8CA-83F3-4E4E-AC1D-25F5B419291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32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" y="91262"/>
            <a:ext cx="8965391" cy="658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89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" y="146304"/>
            <a:ext cx="9142089" cy="66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73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0</Words>
  <Application>Microsoft Office PowerPoint</Application>
  <PresentationFormat>Presentación en pantalla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Carlos</dc:creator>
  <cp:lastModifiedBy>Carlos</cp:lastModifiedBy>
  <cp:revision>2</cp:revision>
  <dcterms:created xsi:type="dcterms:W3CDTF">2023-03-23T17:59:24Z</dcterms:created>
  <dcterms:modified xsi:type="dcterms:W3CDTF">2023-03-23T19:15:53Z</dcterms:modified>
</cp:coreProperties>
</file>