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53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E052-0CD7-4194-9D58-1DA370F09973}" type="datetimeFigureOut">
              <a:rPr lang="es-MX" smtClean="0"/>
              <a:t>23/03/2023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589FF-8067-44FB-82F9-81C552602A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03675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E052-0CD7-4194-9D58-1DA370F09973}" type="datetimeFigureOut">
              <a:rPr lang="es-MX" smtClean="0"/>
              <a:t>23/03/2023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589FF-8067-44FB-82F9-81C552602A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25005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E052-0CD7-4194-9D58-1DA370F09973}" type="datetimeFigureOut">
              <a:rPr lang="es-MX" smtClean="0"/>
              <a:t>23/03/2023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589FF-8067-44FB-82F9-81C552602A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21377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E052-0CD7-4194-9D58-1DA370F09973}" type="datetimeFigureOut">
              <a:rPr lang="es-MX" smtClean="0"/>
              <a:t>23/03/2023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589FF-8067-44FB-82F9-81C552602A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2063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E052-0CD7-4194-9D58-1DA370F09973}" type="datetimeFigureOut">
              <a:rPr lang="es-MX" smtClean="0"/>
              <a:t>23/03/2023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589FF-8067-44FB-82F9-81C552602A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8465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E052-0CD7-4194-9D58-1DA370F09973}" type="datetimeFigureOut">
              <a:rPr lang="es-MX" smtClean="0"/>
              <a:t>23/03/2023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589FF-8067-44FB-82F9-81C552602A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7306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E052-0CD7-4194-9D58-1DA370F09973}" type="datetimeFigureOut">
              <a:rPr lang="es-MX" smtClean="0"/>
              <a:t>23/03/2023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589FF-8067-44FB-82F9-81C552602A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287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E052-0CD7-4194-9D58-1DA370F09973}" type="datetimeFigureOut">
              <a:rPr lang="es-MX" smtClean="0"/>
              <a:t>23/03/2023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589FF-8067-44FB-82F9-81C552602A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79054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E052-0CD7-4194-9D58-1DA370F09973}" type="datetimeFigureOut">
              <a:rPr lang="es-MX" smtClean="0"/>
              <a:t>23/03/2023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589FF-8067-44FB-82F9-81C552602A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7973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E052-0CD7-4194-9D58-1DA370F09973}" type="datetimeFigureOut">
              <a:rPr lang="es-MX" smtClean="0"/>
              <a:t>23/03/2023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589FF-8067-44FB-82F9-81C552602A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58312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E052-0CD7-4194-9D58-1DA370F09973}" type="datetimeFigureOut">
              <a:rPr lang="es-MX" smtClean="0"/>
              <a:t>23/03/2023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589FF-8067-44FB-82F9-81C552602A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46385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4E052-0CD7-4194-9D58-1DA370F09973}" type="datetimeFigureOut">
              <a:rPr lang="es-MX" smtClean="0"/>
              <a:t>23/03/2023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589FF-8067-44FB-82F9-81C552602A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48099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15" y="219455"/>
            <a:ext cx="8989654" cy="6409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5856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0</Words>
  <Application>Microsoft Office PowerPoint</Application>
  <PresentationFormat>Presentación en pantalla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Carlos</dc:creator>
  <cp:lastModifiedBy>Carlos</cp:lastModifiedBy>
  <cp:revision>1</cp:revision>
  <dcterms:created xsi:type="dcterms:W3CDTF">2023-03-23T17:57:13Z</dcterms:created>
  <dcterms:modified xsi:type="dcterms:W3CDTF">2023-03-23T19:09:22Z</dcterms:modified>
</cp:coreProperties>
</file>