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2" d="100"/>
          <a:sy n="52" d="100"/>
        </p:scale>
        <p:origin x="229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807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592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0979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426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8204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041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91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650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837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1426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2166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B2AD4-1173-AD4C-9B51-AA5CB5F4261B}" type="datetimeFigureOut">
              <a:rPr lang="es-ES" smtClean="0"/>
              <a:t>01/08/2025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10508-8277-5542-A93E-42A7F054CE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931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Agrupar 26"/>
          <p:cNvGrpSpPr/>
          <p:nvPr/>
        </p:nvGrpSpPr>
        <p:grpSpPr>
          <a:xfrm>
            <a:off x="547923" y="543068"/>
            <a:ext cx="2722327" cy="2479532"/>
            <a:chOff x="522523" y="517668"/>
            <a:chExt cx="2722327" cy="2479532"/>
          </a:xfrm>
        </p:grpSpPr>
        <p:grpSp>
          <p:nvGrpSpPr>
            <p:cNvPr id="26" name="Agrupar 25"/>
            <p:cNvGrpSpPr/>
            <p:nvPr/>
          </p:nvGrpSpPr>
          <p:grpSpPr>
            <a:xfrm>
              <a:off x="522523" y="517668"/>
              <a:ext cx="2722327" cy="2479532"/>
              <a:chOff x="516173" y="517668"/>
              <a:chExt cx="2722327" cy="2479532"/>
            </a:xfrm>
          </p:grpSpPr>
          <p:sp>
            <p:nvSpPr>
              <p:cNvPr id="25" name="Rectángulo 24"/>
              <p:cNvSpPr/>
              <p:nvPr/>
            </p:nvSpPr>
            <p:spPr>
              <a:xfrm>
                <a:off x="659617" y="2565400"/>
                <a:ext cx="2432833" cy="22225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4" name="image1.png"/>
              <p:cNvPicPr/>
              <p:nvPr/>
            </p:nvPicPr>
            <p:blipFill>
              <a:blip r:embed="rId2"/>
              <a:srcRect l="4330" t="3331" r="6936"/>
              <a:stretch>
                <a:fillRect/>
              </a:stretch>
            </p:blipFill>
            <p:spPr>
              <a:xfrm>
                <a:off x="646917" y="584424"/>
                <a:ext cx="563645" cy="515257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" name="Rectángulo 5"/>
              <p:cNvSpPr/>
              <p:nvPr/>
            </p:nvSpPr>
            <p:spPr>
              <a:xfrm>
                <a:off x="516173" y="517668"/>
                <a:ext cx="2722327" cy="24795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5" name="Rectángulo 4"/>
            <p:cNvSpPr/>
            <p:nvPr/>
          </p:nvSpPr>
          <p:spPr>
            <a:xfrm>
              <a:off x="522523" y="565598"/>
              <a:ext cx="2696927" cy="21852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MX" sz="1050" b="1" dirty="0">
                <a:latin typeface="Arial"/>
                <a:cs typeface="Arial"/>
              </a:endParaRPr>
            </a:p>
            <a:p>
              <a:pPr algn="ctr"/>
              <a:r>
                <a:rPr lang="es-MX" sz="1050" b="1" dirty="0">
                  <a:latin typeface="Arial"/>
                  <a:cs typeface="Arial"/>
                </a:rPr>
                <a:t>CITA</a:t>
              </a:r>
            </a:p>
            <a:p>
              <a:endParaRPr lang="es-MX" sz="1000" dirty="0">
                <a:latin typeface="Arial"/>
                <a:cs typeface="Arial"/>
              </a:endParaRPr>
            </a:p>
            <a:p>
              <a:r>
                <a:rPr lang="es-MX" sz="1000" dirty="0">
                  <a:latin typeface="Arial"/>
                  <a:cs typeface="Arial"/>
                </a:rPr>
                <a:t>Tu próxima cita es:</a:t>
              </a:r>
            </a:p>
            <a:p>
              <a:r>
                <a:rPr lang="es-MX" sz="1000" dirty="0">
                  <a:latin typeface="Arial"/>
                  <a:cs typeface="Arial"/>
                </a:rPr>
                <a:t>Fecha: ___________  Hora: ________</a:t>
              </a:r>
            </a:p>
            <a:p>
              <a:pPr algn="ctr"/>
              <a:endParaRPr lang="es-MX" sz="900" dirty="0">
                <a:latin typeface="Arial"/>
                <a:cs typeface="Arial"/>
              </a:endParaRPr>
            </a:p>
            <a:p>
              <a:r>
                <a:rPr lang="es-MX" sz="800" dirty="0">
                  <a:latin typeface="Arial"/>
                  <a:cs typeface="Arial"/>
                </a:rPr>
                <a:t>   A. Física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 </a:t>
              </a:r>
              <a:r>
                <a:rPr lang="es-MX" sz="800" dirty="0">
                  <a:latin typeface="Arial"/>
                  <a:cs typeface="Arial"/>
                </a:rPr>
                <a:t>Nutriología </a:t>
              </a:r>
              <a:r>
                <a:rPr lang="es-MX" sz="800" dirty="0">
                  <a:sym typeface="Wingdings"/>
                </a:rPr>
                <a:t>  </a:t>
              </a:r>
              <a:r>
                <a:rPr lang="es-MX" sz="800" dirty="0">
                  <a:latin typeface="Arial"/>
                  <a:cs typeface="Arial"/>
                </a:rPr>
                <a:t>Psicología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</a:t>
              </a:r>
              <a:r>
                <a:rPr lang="es-MX" sz="800" dirty="0">
                  <a:latin typeface="Arial"/>
                  <a:cs typeface="Arial"/>
                </a:rPr>
                <a:t> Médica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</a:t>
              </a:r>
              <a:endParaRPr lang="es-MX" sz="800" dirty="0">
                <a:latin typeface="Arial"/>
                <a:cs typeface="Arial"/>
              </a:endParaRPr>
            </a:p>
            <a:p>
              <a:endParaRPr lang="es-MX" sz="1000" dirty="0">
                <a:latin typeface="Arial"/>
                <a:cs typeface="Arial"/>
              </a:endParaRPr>
            </a:p>
            <a:p>
              <a:r>
                <a:rPr lang="es-MX" sz="1000" dirty="0">
                  <a:latin typeface="Arial"/>
                  <a:cs typeface="Arial"/>
                </a:rPr>
                <a:t>Te atenderá (n): _____________________</a:t>
              </a:r>
            </a:p>
            <a:p>
              <a:endParaRPr lang="es-MX" sz="800" dirty="0">
                <a:latin typeface="Arial"/>
                <a:cs typeface="Arial"/>
              </a:endParaRPr>
            </a:p>
            <a:p>
              <a:pPr algn="ctr"/>
              <a:r>
                <a:rPr lang="es-MX" sz="1000" dirty="0">
                  <a:latin typeface="Arial"/>
                  <a:cs typeface="Arial"/>
                </a:rPr>
                <a:t>___________________________________</a:t>
              </a:r>
            </a:p>
            <a:p>
              <a:pPr algn="ctr"/>
              <a:r>
                <a:rPr lang="es-MX" sz="800" dirty="0">
                  <a:latin typeface="Arial"/>
                  <a:cs typeface="Arial"/>
                </a:rPr>
                <a:t>Centro de Atención Integral al Estudiante</a:t>
              </a:r>
            </a:p>
            <a:p>
              <a:pPr algn="ctr"/>
              <a:r>
                <a:rPr lang="es-MX" sz="800" dirty="0">
                  <a:latin typeface="Arial"/>
                  <a:cs typeface="Arial"/>
                </a:rPr>
                <a:t>Tel. 439-1520 Ext. 8011</a:t>
              </a:r>
            </a:p>
            <a:p>
              <a:pPr algn="ctr"/>
              <a:endParaRPr lang="es-MX" sz="700" dirty="0">
                <a:latin typeface="Arial"/>
                <a:cs typeface="Arial"/>
              </a:endParaRPr>
            </a:p>
            <a:p>
              <a:pPr algn="ctr"/>
              <a:r>
                <a:rPr lang="es-MX" sz="700" dirty="0">
                  <a:latin typeface="Arial"/>
                  <a:cs typeface="Arial"/>
                </a:rPr>
                <a:t>Nota: Recuerda ser puntual, después de 5min se cancela su</a:t>
              </a:r>
              <a:endParaRPr lang="es-MX" sz="600" dirty="0">
                <a:latin typeface="Arial"/>
                <a:cs typeface="Arial"/>
              </a:endParaRPr>
            </a:p>
          </p:txBody>
        </p:sp>
      </p:grpSp>
      <p:grpSp>
        <p:nvGrpSpPr>
          <p:cNvPr id="28" name="Agrupar 27"/>
          <p:cNvGrpSpPr/>
          <p:nvPr/>
        </p:nvGrpSpPr>
        <p:grpSpPr>
          <a:xfrm>
            <a:off x="3532423" y="553122"/>
            <a:ext cx="2722327" cy="2479532"/>
            <a:chOff x="522523" y="517668"/>
            <a:chExt cx="2722327" cy="2479532"/>
          </a:xfrm>
        </p:grpSpPr>
        <p:grpSp>
          <p:nvGrpSpPr>
            <p:cNvPr id="29" name="Agrupar 28"/>
            <p:cNvGrpSpPr/>
            <p:nvPr/>
          </p:nvGrpSpPr>
          <p:grpSpPr>
            <a:xfrm>
              <a:off x="522523" y="517668"/>
              <a:ext cx="2722327" cy="2479532"/>
              <a:chOff x="516173" y="517668"/>
              <a:chExt cx="2722327" cy="2479532"/>
            </a:xfrm>
          </p:grpSpPr>
          <p:sp>
            <p:nvSpPr>
              <p:cNvPr id="31" name="Rectángulo 30"/>
              <p:cNvSpPr/>
              <p:nvPr/>
            </p:nvSpPr>
            <p:spPr>
              <a:xfrm>
                <a:off x="659617" y="2565400"/>
                <a:ext cx="2432833" cy="22225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32" name="image1.png"/>
              <p:cNvPicPr/>
              <p:nvPr/>
            </p:nvPicPr>
            <p:blipFill>
              <a:blip r:embed="rId2"/>
              <a:srcRect l="4330" t="3331" r="6936"/>
              <a:stretch>
                <a:fillRect/>
              </a:stretch>
            </p:blipFill>
            <p:spPr>
              <a:xfrm>
                <a:off x="646917" y="584424"/>
                <a:ext cx="563645" cy="515257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3" name="Rectángulo 32"/>
              <p:cNvSpPr/>
              <p:nvPr/>
            </p:nvSpPr>
            <p:spPr>
              <a:xfrm>
                <a:off x="516173" y="517668"/>
                <a:ext cx="2722327" cy="24795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0" name="Rectángulo 29"/>
            <p:cNvSpPr/>
            <p:nvPr/>
          </p:nvSpPr>
          <p:spPr>
            <a:xfrm>
              <a:off x="522523" y="565598"/>
              <a:ext cx="2696927" cy="22929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MX" sz="1050" b="1" dirty="0">
                <a:latin typeface="Arial"/>
                <a:cs typeface="Arial"/>
              </a:endParaRPr>
            </a:p>
            <a:p>
              <a:pPr algn="ctr"/>
              <a:r>
                <a:rPr lang="es-MX" sz="1050" b="1" dirty="0">
                  <a:latin typeface="Arial"/>
                  <a:cs typeface="Arial"/>
                </a:rPr>
                <a:t>CITA</a:t>
              </a:r>
            </a:p>
            <a:p>
              <a:endParaRPr lang="es-MX" sz="1000" dirty="0">
                <a:latin typeface="Arial"/>
                <a:cs typeface="Arial"/>
              </a:endParaRPr>
            </a:p>
            <a:p>
              <a:r>
                <a:rPr lang="es-MX" sz="1000" dirty="0">
                  <a:latin typeface="Arial"/>
                  <a:cs typeface="Arial"/>
                </a:rPr>
                <a:t>Tu próxima cita es:</a:t>
              </a:r>
            </a:p>
            <a:p>
              <a:r>
                <a:rPr lang="es-MX" sz="1000" dirty="0">
                  <a:latin typeface="Arial"/>
                  <a:cs typeface="Arial"/>
                </a:rPr>
                <a:t>Fecha: ___________  Hora: ________</a:t>
              </a:r>
            </a:p>
            <a:p>
              <a:pPr algn="ctr"/>
              <a:endParaRPr lang="es-MX" sz="900" dirty="0">
                <a:latin typeface="Arial"/>
                <a:cs typeface="Arial"/>
              </a:endParaRPr>
            </a:p>
            <a:p>
              <a:r>
                <a:rPr lang="es-MX" sz="800" dirty="0">
                  <a:latin typeface="Arial"/>
                  <a:cs typeface="Arial"/>
                </a:rPr>
                <a:t>   A. Física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 </a:t>
              </a:r>
              <a:r>
                <a:rPr lang="es-MX" sz="800" dirty="0">
                  <a:latin typeface="Arial"/>
                  <a:cs typeface="Arial"/>
                </a:rPr>
                <a:t>Nutriología </a:t>
              </a:r>
              <a:r>
                <a:rPr lang="es-MX" sz="800" dirty="0">
                  <a:sym typeface="Wingdings"/>
                </a:rPr>
                <a:t>  </a:t>
              </a:r>
              <a:r>
                <a:rPr lang="es-MX" sz="800" dirty="0">
                  <a:latin typeface="Arial"/>
                  <a:cs typeface="Arial"/>
                </a:rPr>
                <a:t>Psicología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</a:t>
              </a:r>
              <a:r>
                <a:rPr lang="es-MX" sz="800" dirty="0">
                  <a:latin typeface="Arial"/>
                  <a:cs typeface="Arial"/>
                </a:rPr>
                <a:t> Médica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</a:t>
              </a:r>
              <a:endParaRPr lang="es-MX" sz="800" dirty="0">
                <a:latin typeface="Arial"/>
                <a:cs typeface="Arial"/>
              </a:endParaRPr>
            </a:p>
            <a:p>
              <a:endParaRPr lang="es-MX" sz="1000" dirty="0">
                <a:latin typeface="Arial"/>
                <a:cs typeface="Arial"/>
              </a:endParaRPr>
            </a:p>
            <a:p>
              <a:r>
                <a:rPr lang="es-MX" sz="1000" dirty="0">
                  <a:latin typeface="Arial"/>
                  <a:cs typeface="Arial"/>
                </a:rPr>
                <a:t>Te atenderá (n): _____________________</a:t>
              </a:r>
            </a:p>
            <a:p>
              <a:endParaRPr lang="es-MX" sz="800" dirty="0">
                <a:latin typeface="Arial"/>
                <a:cs typeface="Arial"/>
              </a:endParaRPr>
            </a:p>
            <a:p>
              <a:pPr algn="ctr"/>
              <a:r>
                <a:rPr lang="es-MX" sz="1000" dirty="0">
                  <a:latin typeface="Arial"/>
                  <a:cs typeface="Arial"/>
                </a:rPr>
                <a:t>___________________________________</a:t>
              </a:r>
            </a:p>
            <a:p>
              <a:pPr algn="ctr"/>
              <a:r>
                <a:rPr lang="es-MX" sz="800" dirty="0">
                  <a:latin typeface="Arial"/>
                  <a:cs typeface="Arial"/>
                </a:rPr>
                <a:t>Centro de Atención Integral al Estudiante</a:t>
              </a:r>
            </a:p>
            <a:p>
              <a:pPr algn="ctr"/>
              <a:r>
                <a:rPr lang="es-MX" sz="800" dirty="0">
                  <a:latin typeface="Arial"/>
                  <a:cs typeface="Arial"/>
                </a:rPr>
                <a:t>Tel. 439-1520 Ext. 8011</a:t>
              </a:r>
            </a:p>
            <a:p>
              <a:pPr algn="ctr"/>
              <a:endParaRPr lang="es-MX" sz="700" dirty="0">
                <a:latin typeface="Arial"/>
                <a:cs typeface="Arial"/>
              </a:endParaRPr>
            </a:p>
            <a:p>
              <a:pPr algn="ctr"/>
              <a:r>
                <a:rPr lang="es-MX" sz="700" dirty="0">
                  <a:latin typeface="Arial"/>
                  <a:cs typeface="Arial"/>
                </a:rPr>
                <a:t>Nota: Recuerda ser puntual, después de 5min se cancela su cita</a:t>
              </a:r>
            </a:p>
          </p:txBody>
        </p:sp>
      </p:grpSp>
      <p:grpSp>
        <p:nvGrpSpPr>
          <p:cNvPr id="34" name="Agrupar 33"/>
          <p:cNvGrpSpPr/>
          <p:nvPr/>
        </p:nvGrpSpPr>
        <p:grpSpPr>
          <a:xfrm>
            <a:off x="547923" y="3222768"/>
            <a:ext cx="2722327" cy="2479532"/>
            <a:chOff x="522523" y="517668"/>
            <a:chExt cx="2722327" cy="2479532"/>
          </a:xfrm>
        </p:grpSpPr>
        <p:grpSp>
          <p:nvGrpSpPr>
            <p:cNvPr id="35" name="Agrupar 34"/>
            <p:cNvGrpSpPr/>
            <p:nvPr/>
          </p:nvGrpSpPr>
          <p:grpSpPr>
            <a:xfrm>
              <a:off x="522523" y="517668"/>
              <a:ext cx="2722327" cy="2479532"/>
              <a:chOff x="516173" y="517668"/>
              <a:chExt cx="2722327" cy="2479532"/>
            </a:xfrm>
          </p:grpSpPr>
          <p:sp>
            <p:nvSpPr>
              <p:cNvPr id="37" name="Rectángulo 36"/>
              <p:cNvSpPr/>
              <p:nvPr/>
            </p:nvSpPr>
            <p:spPr>
              <a:xfrm>
                <a:off x="659617" y="2565400"/>
                <a:ext cx="2432833" cy="22225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38" name="image1.png"/>
              <p:cNvPicPr/>
              <p:nvPr/>
            </p:nvPicPr>
            <p:blipFill>
              <a:blip r:embed="rId2"/>
              <a:srcRect l="4330" t="3331" r="6936"/>
              <a:stretch>
                <a:fillRect/>
              </a:stretch>
            </p:blipFill>
            <p:spPr>
              <a:xfrm>
                <a:off x="646917" y="584424"/>
                <a:ext cx="563645" cy="515257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9" name="Rectángulo 38"/>
              <p:cNvSpPr/>
              <p:nvPr/>
            </p:nvSpPr>
            <p:spPr>
              <a:xfrm>
                <a:off x="516173" y="517668"/>
                <a:ext cx="2722327" cy="24795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6" name="Rectángulo 35"/>
            <p:cNvSpPr/>
            <p:nvPr/>
          </p:nvSpPr>
          <p:spPr>
            <a:xfrm>
              <a:off x="522523" y="565598"/>
              <a:ext cx="2696927" cy="22929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MX" sz="1050" b="1" dirty="0">
                <a:latin typeface="Arial"/>
                <a:cs typeface="Arial"/>
              </a:endParaRPr>
            </a:p>
            <a:p>
              <a:pPr algn="ctr"/>
              <a:r>
                <a:rPr lang="es-MX" sz="1050" b="1" dirty="0">
                  <a:latin typeface="Arial"/>
                  <a:cs typeface="Arial"/>
                </a:rPr>
                <a:t>CITA</a:t>
              </a:r>
            </a:p>
            <a:p>
              <a:endParaRPr lang="es-MX" sz="1000" dirty="0">
                <a:latin typeface="Arial"/>
                <a:cs typeface="Arial"/>
              </a:endParaRPr>
            </a:p>
            <a:p>
              <a:r>
                <a:rPr lang="es-MX" sz="1000" dirty="0">
                  <a:latin typeface="Arial"/>
                  <a:cs typeface="Arial"/>
                </a:rPr>
                <a:t>Tu próxima cita es:</a:t>
              </a:r>
            </a:p>
            <a:p>
              <a:r>
                <a:rPr lang="es-MX" sz="1000" dirty="0">
                  <a:latin typeface="Arial"/>
                  <a:cs typeface="Arial"/>
                </a:rPr>
                <a:t>Fecha: ___________  Hora: ________</a:t>
              </a:r>
            </a:p>
            <a:p>
              <a:pPr algn="ctr"/>
              <a:endParaRPr lang="es-MX" sz="900" dirty="0">
                <a:latin typeface="Arial"/>
                <a:cs typeface="Arial"/>
              </a:endParaRPr>
            </a:p>
            <a:p>
              <a:r>
                <a:rPr lang="es-MX" sz="800" dirty="0">
                  <a:latin typeface="Arial"/>
                  <a:cs typeface="Arial"/>
                </a:rPr>
                <a:t>   A. Física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 </a:t>
              </a:r>
              <a:r>
                <a:rPr lang="es-MX" sz="800" dirty="0">
                  <a:latin typeface="Arial"/>
                  <a:cs typeface="Arial"/>
                </a:rPr>
                <a:t>Nutriología </a:t>
              </a:r>
              <a:r>
                <a:rPr lang="es-MX" sz="800" dirty="0">
                  <a:sym typeface="Wingdings"/>
                </a:rPr>
                <a:t>  </a:t>
              </a:r>
              <a:r>
                <a:rPr lang="es-MX" sz="800" dirty="0">
                  <a:latin typeface="Arial"/>
                  <a:cs typeface="Arial"/>
                </a:rPr>
                <a:t>Psicología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</a:t>
              </a:r>
              <a:r>
                <a:rPr lang="es-MX" sz="800" dirty="0">
                  <a:latin typeface="Arial"/>
                  <a:cs typeface="Arial"/>
                </a:rPr>
                <a:t> Médica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</a:t>
              </a:r>
              <a:endParaRPr lang="es-MX" sz="800" dirty="0">
                <a:latin typeface="Arial"/>
                <a:cs typeface="Arial"/>
              </a:endParaRPr>
            </a:p>
            <a:p>
              <a:endParaRPr lang="es-MX" sz="1000" dirty="0">
                <a:latin typeface="Arial"/>
                <a:cs typeface="Arial"/>
              </a:endParaRPr>
            </a:p>
            <a:p>
              <a:r>
                <a:rPr lang="es-MX" sz="1000" dirty="0">
                  <a:latin typeface="Arial"/>
                  <a:cs typeface="Arial"/>
                </a:rPr>
                <a:t>Te atenderá (n): _____________________</a:t>
              </a:r>
            </a:p>
            <a:p>
              <a:endParaRPr lang="es-MX" sz="800" dirty="0">
                <a:latin typeface="Arial"/>
                <a:cs typeface="Arial"/>
              </a:endParaRPr>
            </a:p>
            <a:p>
              <a:pPr algn="ctr"/>
              <a:r>
                <a:rPr lang="es-MX" sz="1000" dirty="0">
                  <a:latin typeface="Arial"/>
                  <a:cs typeface="Arial"/>
                </a:rPr>
                <a:t>___________________________________</a:t>
              </a:r>
            </a:p>
            <a:p>
              <a:pPr algn="ctr"/>
              <a:r>
                <a:rPr lang="es-MX" sz="800" dirty="0">
                  <a:latin typeface="Arial"/>
                  <a:cs typeface="Arial"/>
                </a:rPr>
                <a:t>Centro de Atención Integral al Estudiante</a:t>
              </a:r>
            </a:p>
            <a:p>
              <a:pPr algn="ctr"/>
              <a:r>
                <a:rPr lang="es-MX" sz="800" dirty="0">
                  <a:latin typeface="Arial"/>
                  <a:cs typeface="Arial"/>
                </a:rPr>
                <a:t>Tel. 439-1520 Ext. 8011</a:t>
              </a:r>
            </a:p>
            <a:p>
              <a:pPr algn="ctr"/>
              <a:endParaRPr lang="es-MX" sz="700" dirty="0">
                <a:latin typeface="Arial"/>
                <a:cs typeface="Arial"/>
              </a:endParaRPr>
            </a:p>
            <a:p>
              <a:pPr algn="ctr"/>
              <a:r>
                <a:rPr lang="es-MX" sz="700" dirty="0">
                  <a:latin typeface="Arial"/>
                  <a:cs typeface="Arial"/>
                </a:rPr>
                <a:t>Nota: Recuerda ser puntual, después de 5min se cancela su cita</a:t>
              </a:r>
            </a:p>
          </p:txBody>
        </p:sp>
      </p:grpSp>
      <p:grpSp>
        <p:nvGrpSpPr>
          <p:cNvPr id="40" name="Agrupar 39"/>
          <p:cNvGrpSpPr/>
          <p:nvPr/>
        </p:nvGrpSpPr>
        <p:grpSpPr>
          <a:xfrm>
            <a:off x="3532423" y="3232822"/>
            <a:ext cx="2722327" cy="2479532"/>
            <a:chOff x="522523" y="517668"/>
            <a:chExt cx="2722327" cy="2479532"/>
          </a:xfrm>
        </p:grpSpPr>
        <p:grpSp>
          <p:nvGrpSpPr>
            <p:cNvPr id="41" name="Agrupar 40"/>
            <p:cNvGrpSpPr/>
            <p:nvPr/>
          </p:nvGrpSpPr>
          <p:grpSpPr>
            <a:xfrm>
              <a:off x="522523" y="517668"/>
              <a:ext cx="2722327" cy="2479532"/>
              <a:chOff x="516173" y="517668"/>
              <a:chExt cx="2722327" cy="2479532"/>
            </a:xfrm>
          </p:grpSpPr>
          <p:sp>
            <p:nvSpPr>
              <p:cNvPr id="43" name="Rectángulo 42"/>
              <p:cNvSpPr/>
              <p:nvPr/>
            </p:nvSpPr>
            <p:spPr>
              <a:xfrm>
                <a:off x="659617" y="2565400"/>
                <a:ext cx="2432833" cy="22225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44" name="image1.png"/>
              <p:cNvPicPr/>
              <p:nvPr/>
            </p:nvPicPr>
            <p:blipFill>
              <a:blip r:embed="rId2"/>
              <a:srcRect l="4330" t="3331" r="6936"/>
              <a:stretch>
                <a:fillRect/>
              </a:stretch>
            </p:blipFill>
            <p:spPr>
              <a:xfrm>
                <a:off x="646917" y="584424"/>
                <a:ext cx="563645" cy="515257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45" name="Rectángulo 44"/>
              <p:cNvSpPr/>
              <p:nvPr/>
            </p:nvSpPr>
            <p:spPr>
              <a:xfrm>
                <a:off x="516173" y="517668"/>
                <a:ext cx="2722327" cy="24795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42" name="Rectángulo 41"/>
            <p:cNvSpPr/>
            <p:nvPr/>
          </p:nvSpPr>
          <p:spPr>
            <a:xfrm>
              <a:off x="522523" y="565598"/>
              <a:ext cx="2696927" cy="22929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MX" sz="1050" b="1" dirty="0">
                <a:latin typeface="Arial"/>
                <a:cs typeface="Arial"/>
              </a:endParaRPr>
            </a:p>
            <a:p>
              <a:pPr algn="ctr"/>
              <a:r>
                <a:rPr lang="es-MX" sz="1050" b="1" dirty="0">
                  <a:latin typeface="Arial"/>
                  <a:cs typeface="Arial"/>
                </a:rPr>
                <a:t>CITA</a:t>
              </a:r>
            </a:p>
            <a:p>
              <a:endParaRPr lang="es-MX" sz="1000" dirty="0">
                <a:latin typeface="Arial"/>
                <a:cs typeface="Arial"/>
              </a:endParaRPr>
            </a:p>
            <a:p>
              <a:r>
                <a:rPr lang="es-MX" sz="1000" dirty="0">
                  <a:latin typeface="Arial"/>
                  <a:cs typeface="Arial"/>
                </a:rPr>
                <a:t>Tu próxima cita es:</a:t>
              </a:r>
            </a:p>
            <a:p>
              <a:r>
                <a:rPr lang="es-MX" sz="1000" dirty="0">
                  <a:latin typeface="Arial"/>
                  <a:cs typeface="Arial"/>
                </a:rPr>
                <a:t>Fecha: ___________  Hora: ________</a:t>
              </a:r>
            </a:p>
            <a:p>
              <a:pPr algn="ctr"/>
              <a:endParaRPr lang="es-MX" sz="900" dirty="0">
                <a:latin typeface="Arial"/>
                <a:cs typeface="Arial"/>
              </a:endParaRPr>
            </a:p>
            <a:p>
              <a:r>
                <a:rPr lang="es-MX" sz="800" dirty="0">
                  <a:latin typeface="Arial"/>
                  <a:cs typeface="Arial"/>
                </a:rPr>
                <a:t>   A. Física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 </a:t>
              </a:r>
              <a:r>
                <a:rPr lang="es-MX" sz="800" dirty="0">
                  <a:latin typeface="Arial"/>
                  <a:cs typeface="Arial"/>
                </a:rPr>
                <a:t>Nutriología </a:t>
              </a:r>
              <a:r>
                <a:rPr lang="es-MX" sz="800" dirty="0">
                  <a:sym typeface="Wingdings"/>
                </a:rPr>
                <a:t>  </a:t>
              </a:r>
              <a:r>
                <a:rPr lang="es-MX" sz="800" dirty="0">
                  <a:latin typeface="Arial"/>
                  <a:cs typeface="Arial"/>
                </a:rPr>
                <a:t>Psicología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</a:t>
              </a:r>
              <a:r>
                <a:rPr lang="es-MX" sz="800" dirty="0">
                  <a:latin typeface="Arial"/>
                  <a:cs typeface="Arial"/>
                </a:rPr>
                <a:t> Médica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</a:t>
              </a:r>
              <a:endParaRPr lang="es-MX" sz="800" dirty="0">
                <a:latin typeface="Arial"/>
                <a:cs typeface="Arial"/>
              </a:endParaRPr>
            </a:p>
            <a:p>
              <a:endParaRPr lang="es-MX" sz="1000" dirty="0">
                <a:latin typeface="Arial"/>
                <a:cs typeface="Arial"/>
              </a:endParaRPr>
            </a:p>
            <a:p>
              <a:r>
                <a:rPr lang="es-MX" sz="1000" dirty="0">
                  <a:latin typeface="Arial"/>
                  <a:cs typeface="Arial"/>
                </a:rPr>
                <a:t>Te atenderá (n): _____________________</a:t>
              </a:r>
            </a:p>
            <a:p>
              <a:endParaRPr lang="es-MX" sz="800" dirty="0">
                <a:latin typeface="Arial"/>
                <a:cs typeface="Arial"/>
              </a:endParaRPr>
            </a:p>
            <a:p>
              <a:pPr algn="ctr"/>
              <a:r>
                <a:rPr lang="es-MX" sz="1000" dirty="0">
                  <a:latin typeface="Arial"/>
                  <a:cs typeface="Arial"/>
                </a:rPr>
                <a:t>___________________________________</a:t>
              </a:r>
            </a:p>
            <a:p>
              <a:pPr algn="ctr"/>
              <a:r>
                <a:rPr lang="es-MX" sz="800" dirty="0">
                  <a:latin typeface="Arial"/>
                  <a:cs typeface="Arial"/>
                </a:rPr>
                <a:t>Centro de Atención Integral al Estudiante</a:t>
              </a:r>
            </a:p>
            <a:p>
              <a:pPr algn="ctr"/>
              <a:r>
                <a:rPr lang="es-MX" sz="800" dirty="0">
                  <a:latin typeface="Arial"/>
                  <a:cs typeface="Arial"/>
                </a:rPr>
                <a:t>Tel. 439-1520 Ext. 8011</a:t>
              </a:r>
            </a:p>
            <a:p>
              <a:pPr algn="ctr"/>
              <a:endParaRPr lang="es-MX" sz="700" dirty="0">
                <a:latin typeface="Arial"/>
                <a:cs typeface="Arial"/>
              </a:endParaRPr>
            </a:p>
            <a:p>
              <a:pPr algn="ctr"/>
              <a:r>
                <a:rPr lang="es-MX" sz="700" dirty="0">
                  <a:latin typeface="Arial"/>
                  <a:cs typeface="Arial"/>
                </a:rPr>
                <a:t>Nota: Recuerda ser puntual, después de 5min se cancela su cita</a:t>
              </a:r>
            </a:p>
          </p:txBody>
        </p:sp>
      </p:grpSp>
      <p:grpSp>
        <p:nvGrpSpPr>
          <p:cNvPr id="46" name="Agrupar 45"/>
          <p:cNvGrpSpPr/>
          <p:nvPr/>
        </p:nvGrpSpPr>
        <p:grpSpPr>
          <a:xfrm>
            <a:off x="547923" y="5889768"/>
            <a:ext cx="2722327" cy="2479532"/>
            <a:chOff x="522523" y="517668"/>
            <a:chExt cx="2722327" cy="2479532"/>
          </a:xfrm>
        </p:grpSpPr>
        <p:grpSp>
          <p:nvGrpSpPr>
            <p:cNvPr id="47" name="Agrupar 46"/>
            <p:cNvGrpSpPr/>
            <p:nvPr/>
          </p:nvGrpSpPr>
          <p:grpSpPr>
            <a:xfrm>
              <a:off x="522523" y="517668"/>
              <a:ext cx="2722327" cy="2479532"/>
              <a:chOff x="516173" y="517668"/>
              <a:chExt cx="2722327" cy="2479532"/>
            </a:xfrm>
          </p:grpSpPr>
          <p:sp>
            <p:nvSpPr>
              <p:cNvPr id="49" name="Rectángulo 48"/>
              <p:cNvSpPr/>
              <p:nvPr/>
            </p:nvSpPr>
            <p:spPr>
              <a:xfrm>
                <a:off x="659617" y="2565400"/>
                <a:ext cx="2432833" cy="22225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50" name="image1.png"/>
              <p:cNvPicPr/>
              <p:nvPr/>
            </p:nvPicPr>
            <p:blipFill>
              <a:blip r:embed="rId2"/>
              <a:srcRect l="4330" t="3331" r="6936"/>
              <a:stretch>
                <a:fillRect/>
              </a:stretch>
            </p:blipFill>
            <p:spPr>
              <a:xfrm>
                <a:off x="646917" y="584424"/>
                <a:ext cx="563645" cy="515257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1" name="Rectángulo 50"/>
              <p:cNvSpPr/>
              <p:nvPr/>
            </p:nvSpPr>
            <p:spPr>
              <a:xfrm>
                <a:off x="516173" y="517668"/>
                <a:ext cx="2722327" cy="24795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48" name="Rectángulo 47"/>
            <p:cNvSpPr/>
            <p:nvPr/>
          </p:nvSpPr>
          <p:spPr>
            <a:xfrm>
              <a:off x="522523" y="565598"/>
              <a:ext cx="2696927" cy="22929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MX" sz="1050" b="1" dirty="0">
                <a:latin typeface="Arial"/>
                <a:cs typeface="Arial"/>
              </a:endParaRPr>
            </a:p>
            <a:p>
              <a:pPr algn="ctr"/>
              <a:r>
                <a:rPr lang="es-MX" sz="1050" b="1" dirty="0">
                  <a:latin typeface="Arial"/>
                  <a:cs typeface="Arial"/>
                </a:rPr>
                <a:t>CITA</a:t>
              </a:r>
            </a:p>
            <a:p>
              <a:endParaRPr lang="es-MX" sz="1000" dirty="0">
                <a:latin typeface="Arial"/>
                <a:cs typeface="Arial"/>
              </a:endParaRPr>
            </a:p>
            <a:p>
              <a:r>
                <a:rPr lang="es-MX" sz="1000" dirty="0">
                  <a:latin typeface="Arial"/>
                  <a:cs typeface="Arial"/>
                </a:rPr>
                <a:t>Tu próxima cita es:</a:t>
              </a:r>
            </a:p>
            <a:p>
              <a:r>
                <a:rPr lang="es-MX" sz="1000" dirty="0">
                  <a:latin typeface="Arial"/>
                  <a:cs typeface="Arial"/>
                </a:rPr>
                <a:t>Fecha: ___________  Hora: ________</a:t>
              </a:r>
            </a:p>
            <a:p>
              <a:pPr algn="ctr"/>
              <a:endParaRPr lang="es-MX" sz="900" dirty="0">
                <a:latin typeface="Arial"/>
                <a:cs typeface="Arial"/>
              </a:endParaRPr>
            </a:p>
            <a:p>
              <a:r>
                <a:rPr lang="es-MX" sz="800" dirty="0">
                  <a:latin typeface="Arial"/>
                  <a:cs typeface="Arial"/>
                </a:rPr>
                <a:t>   A. Física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 </a:t>
              </a:r>
              <a:r>
                <a:rPr lang="es-MX" sz="800" dirty="0">
                  <a:latin typeface="Arial"/>
                  <a:cs typeface="Arial"/>
                </a:rPr>
                <a:t>Nutriología </a:t>
              </a:r>
              <a:r>
                <a:rPr lang="es-MX" sz="800" dirty="0">
                  <a:sym typeface="Wingdings"/>
                </a:rPr>
                <a:t>  </a:t>
              </a:r>
              <a:r>
                <a:rPr lang="es-MX" sz="800" dirty="0">
                  <a:latin typeface="Arial"/>
                  <a:cs typeface="Arial"/>
                </a:rPr>
                <a:t>Psicología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</a:t>
              </a:r>
              <a:r>
                <a:rPr lang="es-MX" sz="800" dirty="0">
                  <a:latin typeface="Arial"/>
                  <a:cs typeface="Arial"/>
                </a:rPr>
                <a:t> Médica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</a:t>
              </a:r>
              <a:endParaRPr lang="es-MX" sz="800" dirty="0">
                <a:latin typeface="Arial"/>
                <a:cs typeface="Arial"/>
              </a:endParaRPr>
            </a:p>
            <a:p>
              <a:endParaRPr lang="es-MX" sz="1000" dirty="0">
                <a:latin typeface="Arial"/>
                <a:cs typeface="Arial"/>
              </a:endParaRPr>
            </a:p>
            <a:p>
              <a:r>
                <a:rPr lang="es-MX" sz="1000" dirty="0">
                  <a:latin typeface="Arial"/>
                  <a:cs typeface="Arial"/>
                </a:rPr>
                <a:t>Te atenderá (n): _____________________</a:t>
              </a:r>
            </a:p>
            <a:p>
              <a:endParaRPr lang="es-MX" sz="800" dirty="0">
                <a:latin typeface="Arial"/>
                <a:cs typeface="Arial"/>
              </a:endParaRPr>
            </a:p>
            <a:p>
              <a:pPr algn="ctr"/>
              <a:r>
                <a:rPr lang="es-MX" sz="1000" dirty="0">
                  <a:latin typeface="Arial"/>
                  <a:cs typeface="Arial"/>
                </a:rPr>
                <a:t>___________________________________</a:t>
              </a:r>
            </a:p>
            <a:p>
              <a:pPr algn="ctr"/>
              <a:r>
                <a:rPr lang="es-MX" sz="800" dirty="0">
                  <a:latin typeface="Arial"/>
                  <a:cs typeface="Arial"/>
                </a:rPr>
                <a:t>Centro de Atención Integral al Estudiante</a:t>
              </a:r>
            </a:p>
            <a:p>
              <a:pPr algn="ctr"/>
              <a:r>
                <a:rPr lang="es-MX" sz="800" dirty="0">
                  <a:latin typeface="Arial"/>
                  <a:cs typeface="Arial"/>
                </a:rPr>
                <a:t>Tel. 439-1520 Ext. 8011</a:t>
              </a:r>
            </a:p>
            <a:p>
              <a:pPr algn="ctr"/>
              <a:endParaRPr lang="es-MX" sz="700" dirty="0">
                <a:latin typeface="Arial"/>
                <a:cs typeface="Arial"/>
              </a:endParaRPr>
            </a:p>
            <a:p>
              <a:pPr algn="ctr"/>
              <a:r>
                <a:rPr lang="es-MX" sz="700" dirty="0">
                  <a:latin typeface="Arial"/>
                  <a:cs typeface="Arial"/>
                </a:rPr>
                <a:t>Nota: Recuerda ser puntual, después de 5min se cancela su cita</a:t>
              </a:r>
            </a:p>
          </p:txBody>
        </p:sp>
      </p:grpSp>
      <p:grpSp>
        <p:nvGrpSpPr>
          <p:cNvPr id="52" name="Agrupar 51"/>
          <p:cNvGrpSpPr/>
          <p:nvPr/>
        </p:nvGrpSpPr>
        <p:grpSpPr>
          <a:xfrm>
            <a:off x="3532423" y="5899822"/>
            <a:ext cx="2722327" cy="2479532"/>
            <a:chOff x="522523" y="517668"/>
            <a:chExt cx="2722327" cy="2479532"/>
          </a:xfrm>
        </p:grpSpPr>
        <p:grpSp>
          <p:nvGrpSpPr>
            <p:cNvPr id="53" name="Agrupar 52"/>
            <p:cNvGrpSpPr/>
            <p:nvPr/>
          </p:nvGrpSpPr>
          <p:grpSpPr>
            <a:xfrm>
              <a:off x="522523" y="517668"/>
              <a:ext cx="2722327" cy="2479532"/>
              <a:chOff x="516173" y="517668"/>
              <a:chExt cx="2722327" cy="2479532"/>
            </a:xfrm>
          </p:grpSpPr>
          <p:sp>
            <p:nvSpPr>
              <p:cNvPr id="55" name="Rectángulo 54"/>
              <p:cNvSpPr/>
              <p:nvPr/>
            </p:nvSpPr>
            <p:spPr>
              <a:xfrm>
                <a:off x="659617" y="2565400"/>
                <a:ext cx="2432833" cy="22225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56" name="image1.png"/>
              <p:cNvPicPr/>
              <p:nvPr/>
            </p:nvPicPr>
            <p:blipFill>
              <a:blip r:embed="rId2"/>
              <a:srcRect l="4330" t="3331" r="6936"/>
              <a:stretch>
                <a:fillRect/>
              </a:stretch>
            </p:blipFill>
            <p:spPr>
              <a:xfrm>
                <a:off x="646917" y="584424"/>
                <a:ext cx="563645" cy="515257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7" name="Rectángulo 56"/>
              <p:cNvSpPr/>
              <p:nvPr/>
            </p:nvSpPr>
            <p:spPr>
              <a:xfrm>
                <a:off x="516173" y="517668"/>
                <a:ext cx="2722327" cy="24795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54" name="Rectángulo 53"/>
            <p:cNvSpPr/>
            <p:nvPr/>
          </p:nvSpPr>
          <p:spPr>
            <a:xfrm>
              <a:off x="522523" y="565598"/>
              <a:ext cx="2696927" cy="22929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MX" sz="1050" b="1" dirty="0">
                <a:latin typeface="Arial"/>
                <a:cs typeface="Arial"/>
              </a:endParaRPr>
            </a:p>
            <a:p>
              <a:pPr algn="ctr"/>
              <a:r>
                <a:rPr lang="es-MX" sz="1050" b="1" dirty="0">
                  <a:latin typeface="Arial"/>
                  <a:cs typeface="Arial"/>
                </a:rPr>
                <a:t>CITA</a:t>
              </a:r>
            </a:p>
            <a:p>
              <a:endParaRPr lang="es-MX" sz="1000" dirty="0">
                <a:latin typeface="Arial"/>
                <a:cs typeface="Arial"/>
              </a:endParaRPr>
            </a:p>
            <a:p>
              <a:r>
                <a:rPr lang="es-MX" sz="1000" dirty="0">
                  <a:latin typeface="Arial"/>
                  <a:cs typeface="Arial"/>
                </a:rPr>
                <a:t>Tu próxima cita es:</a:t>
              </a:r>
            </a:p>
            <a:p>
              <a:r>
                <a:rPr lang="es-MX" sz="1000" dirty="0">
                  <a:latin typeface="Arial"/>
                  <a:cs typeface="Arial"/>
                </a:rPr>
                <a:t>Fecha: ___________  Hora: ________</a:t>
              </a:r>
            </a:p>
            <a:p>
              <a:pPr algn="ctr"/>
              <a:endParaRPr lang="es-MX" sz="900" dirty="0">
                <a:latin typeface="Arial"/>
                <a:cs typeface="Arial"/>
              </a:endParaRPr>
            </a:p>
            <a:p>
              <a:r>
                <a:rPr lang="es-MX" sz="800" dirty="0">
                  <a:latin typeface="Arial"/>
                  <a:cs typeface="Arial"/>
                </a:rPr>
                <a:t>   A. Física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 </a:t>
              </a:r>
              <a:r>
                <a:rPr lang="es-MX" sz="800" dirty="0">
                  <a:latin typeface="Arial"/>
                  <a:cs typeface="Arial"/>
                </a:rPr>
                <a:t>Nutriología </a:t>
              </a:r>
              <a:r>
                <a:rPr lang="es-MX" sz="800" dirty="0">
                  <a:sym typeface="Wingdings"/>
                </a:rPr>
                <a:t>  </a:t>
              </a:r>
              <a:r>
                <a:rPr lang="es-MX" sz="800" dirty="0">
                  <a:latin typeface="Arial"/>
                  <a:cs typeface="Arial"/>
                </a:rPr>
                <a:t>Psicología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</a:t>
              </a:r>
              <a:r>
                <a:rPr lang="es-MX" sz="800" dirty="0">
                  <a:latin typeface="Arial"/>
                  <a:cs typeface="Arial"/>
                </a:rPr>
                <a:t> Médica </a:t>
              </a:r>
              <a:r>
                <a:rPr lang="es-MX" sz="800" dirty="0">
                  <a:sym typeface="Wingdings"/>
                </a:rPr>
                <a:t></a:t>
              </a:r>
              <a:r>
                <a:rPr lang="es-MX" sz="800" dirty="0">
                  <a:effectLst/>
                </a:rPr>
                <a:t> </a:t>
              </a:r>
              <a:endParaRPr lang="es-MX" sz="800" dirty="0">
                <a:latin typeface="Arial"/>
                <a:cs typeface="Arial"/>
              </a:endParaRPr>
            </a:p>
            <a:p>
              <a:endParaRPr lang="es-MX" sz="1000" dirty="0">
                <a:latin typeface="Arial"/>
                <a:cs typeface="Arial"/>
              </a:endParaRPr>
            </a:p>
            <a:p>
              <a:r>
                <a:rPr lang="es-MX" sz="1000" dirty="0">
                  <a:latin typeface="Arial"/>
                  <a:cs typeface="Arial"/>
                </a:rPr>
                <a:t>Te atenderá (n): _____________________</a:t>
              </a:r>
            </a:p>
            <a:p>
              <a:endParaRPr lang="es-MX" sz="800" dirty="0">
                <a:latin typeface="Arial"/>
                <a:cs typeface="Arial"/>
              </a:endParaRPr>
            </a:p>
            <a:p>
              <a:pPr algn="ctr"/>
              <a:r>
                <a:rPr lang="es-MX" sz="1000" dirty="0">
                  <a:latin typeface="Arial"/>
                  <a:cs typeface="Arial"/>
                </a:rPr>
                <a:t>___________________________________</a:t>
              </a:r>
            </a:p>
            <a:p>
              <a:pPr algn="ctr"/>
              <a:r>
                <a:rPr lang="es-MX" sz="800" dirty="0">
                  <a:latin typeface="Arial"/>
                  <a:cs typeface="Arial"/>
                </a:rPr>
                <a:t>Centro de Atención Integral al Estudiante</a:t>
              </a:r>
            </a:p>
            <a:p>
              <a:pPr algn="ctr"/>
              <a:r>
                <a:rPr lang="es-MX" sz="800" dirty="0">
                  <a:latin typeface="Arial"/>
                  <a:cs typeface="Arial"/>
                </a:rPr>
                <a:t>Tel. 439-1520 Ext. 8011</a:t>
              </a:r>
            </a:p>
            <a:p>
              <a:pPr algn="ctr"/>
              <a:endParaRPr lang="es-MX" sz="700" dirty="0">
                <a:latin typeface="Arial"/>
                <a:cs typeface="Arial"/>
              </a:endParaRPr>
            </a:p>
            <a:p>
              <a:pPr algn="ctr"/>
              <a:r>
                <a:rPr lang="es-MX" sz="700" dirty="0">
                  <a:latin typeface="Arial"/>
                  <a:cs typeface="Arial"/>
                </a:rPr>
                <a:t>Nota: Recuerda ser puntual, después de 5min se cancela su cita</a:t>
              </a:r>
            </a:p>
          </p:txBody>
        </p:sp>
      </p:grpSp>
      <p:sp>
        <p:nvSpPr>
          <p:cNvPr id="58" name="Rectángulo 57">
            <a:extLst>
              <a:ext uri="{FF2B5EF4-FFF2-40B4-BE49-F238E27FC236}">
                <a16:creationId xmlns:a16="http://schemas.microsoft.com/office/drawing/2014/main" id="{C58E7571-57BC-4D6F-9235-4D3313A0A96C}"/>
              </a:ext>
            </a:extLst>
          </p:cNvPr>
          <p:cNvSpPr/>
          <p:nvPr/>
        </p:nvSpPr>
        <p:spPr>
          <a:xfrm>
            <a:off x="547923" y="5450576"/>
            <a:ext cx="27223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600" b="1" dirty="0">
                <a:latin typeface="Arial"/>
                <a:cs typeface="Arial"/>
              </a:rPr>
              <a:t>        Fecha de Emisión: 07/08/2025             Fecha de Revisión: N/A </a:t>
            </a:r>
          </a:p>
          <a:p>
            <a:r>
              <a:rPr lang="es-MX" sz="600" b="1" dirty="0">
                <a:latin typeface="Arial"/>
                <a:cs typeface="Arial"/>
              </a:rPr>
              <a:t>                   No. de Revisión: 0                                  AIE FOR 07</a:t>
            </a:r>
            <a:endParaRPr lang="es-MX" sz="600" dirty="0">
              <a:latin typeface="Arial"/>
              <a:cs typeface="Arial"/>
            </a:endParaRP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5B6CFB2E-E0B3-4594-A3BA-C14CEA6F0255}"/>
              </a:ext>
            </a:extLst>
          </p:cNvPr>
          <p:cNvSpPr/>
          <p:nvPr/>
        </p:nvSpPr>
        <p:spPr>
          <a:xfrm>
            <a:off x="3546525" y="5469080"/>
            <a:ext cx="27223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600" b="1" dirty="0">
                <a:latin typeface="Arial"/>
                <a:cs typeface="Arial"/>
              </a:rPr>
              <a:t>        Fecha de Emisión: 07/08/2025             Fecha de Revisión: N/A </a:t>
            </a:r>
          </a:p>
          <a:p>
            <a:r>
              <a:rPr lang="es-MX" sz="600" b="1" dirty="0">
                <a:latin typeface="Arial"/>
                <a:cs typeface="Arial"/>
              </a:rPr>
              <a:t>                   No. de Revisión: 0                                  AIE FOR 07</a:t>
            </a:r>
            <a:endParaRPr lang="es-MX" sz="600" dirty="0">
              <a:latin typeface="Arial"/>
              <a:cs typeface="Arial"/>
            </a:endParaRP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276CF4DA-AAC5-4E6F-9EB5-B510ABABB289}"/>
              </a:ext>
            </a:extLst>
          </p:cNvPr>
          <p:cNvSpPr/>
          <p:nvPr/>
        </p:nvSpPr>
        <p:spPr>
          <a:xfrm>
            <a:off x="547923" y="8127742"/>
            <a:ext cx="27223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600" b="1" dirty="0">
                <a:latin typeface="Arial"/>
                <a:cs typeface="Arial"/>
              </a:rPr>
              <a:t>        Fecha de Emisión: 07/08/2025             Fecha de Revisión: N/A </a:t>
            </a:r>
          </a:p>
          <a:p>
            <a:r>
              <a:rPr lang="es-MX" sz="600" b="1" dirty="0">
                <a:latin typeface="Arial"/>
                <a:cs typeface="Arial"/>
              </a:rPr>
              <a:t>                   No. de Revisión: 0                                  AIE FOR 07</a:t>
            </a:r>
            <a:endParaRPr lang="es-MX" sz="600" dirty="0">
              <a:latin typeface="Arial"/>
              <a:cs typeface="Arial"/>
            </a:endParaRP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7668ABAA-3FFA-4D07-AA06-A7C319A8E9AA}"/>
              </a:ext>
            </a:extLst>
          </p:cNvPr>
          <p:cNvSpPr/>
          <p:nvPr/>
        </p:nvSpPr>
        <p:spPr>
          <a:xfrm>
            <a:off x="3532423" y="8137796"/>
            <a:ext cx="27223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600" b="1" dirty="0">
                <a:latin typeface="Arial"/>
                <a:cs typeface="Arial"/>
              </a:rPr>
              <a:t>        Fecha de Emisión: 07/08/2025             Fecha de Revisión: N/A </a:t>
            </a:r>
          </a:p>
          <a:p>
            <a:r>
              <a:rPr lang="es-MX" sz="600" b="1" dirty="0">
                <a:latin typeface="Arial"/>
                <a:cs typeface="Arial"/>
              </a:rPr>
              <a:t>                   No. de Revisión: 0                                  AIE FOR 07</a:t>
            </a:r>
            <a:endParaRPr lang="es-MX" sz="600" dirty="0">
              <a:latin typeface="Arial"/>
              <a:cs typeface="Arial"/>
            </a:endParaRPr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7E2D0BA6-68F8-4CC2-BDA6-1134C2DF0170}"/>
              </a:ext>
            </a:extLst>
          </p:cNvPr>
          <p:cNvSpPr/>
          <p:nvPr/>
        </p:nvSpPr>
        <p:spPr>
          <a:xfrm>
            <a:off x="539859" y="2789698"/>
            <a:ext cx="27223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600" b="1" dirty="0">
                <a:latin typeface="Arial"/>
                <a:cs typeface="Arial"/>
              </a:rPr>
              <a:t>        Fecha de Emisión: 07/08/2025             Fecha de Revisión: N/A </a:t>
            </a:r>
          </a:p>
          <a:p>
            <a:r>
              <a:rPr lang="es-MX" sz="600" b="1" dirty="0">
                <a:latin typeface="Arial"/>
                <a:cs typeface="Arial"/>
              </a:rPr>
              <a:t>                   No. de Revisión: 0                                  AIE FOR 07</a:t>
            </a:r>
            <a:endParaRPr lang="es-MX" sz="600" dirty="0">
              <a:latin typeface="Arial"/>
              <a:cs typeface="Arial"/>
            </a:endParaRPr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AFC31F41-6B14-4DC3-A839-5B038372CBD3}"/>
              </a:ext>
            </a:extLst>
          </p:cNvPr>
          <p:cNvSpPr/>
          <p:nvPr/>
        </p:nvSpPr>
        <p:spPr>
          <a:xfrm>
            <a:off x="3546525" y="2789698"/>
            <a:ext cx="27223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600" b="1" dirty="0">
                <a:latin typeface="Arial"/>
                <a:cs typeface="Arial"/>
              </a:rPr>
              <a:t>        Fecha de Emisión: 07/08/2025             Fecha de Revisión: N/A </a:t>
            </a:r>
          </a:p>
          <a:p>
            <a:r>
              <a:rPr lang="es-MX" sz="600" b="1" dirty="0">
                <a:latin typeface="Arial"/>
                <a:cs typeface="Arial"/>
              </a:rPr>
              <a:t>                   No. de Revisión: 0                                  AIE FOR 07</a:t>
            </a:r>
            <a:endParaRPr lang="es-MX" sz="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03923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467</Words>
  <Application>Microsoft Office PowerPoint</Application>
  <PresentationFormat>Presentación en pantalla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Tema de Office</vt:lpstr>
      <vt:lpstr>Presentación de PowerPoint</vt:lpstr>
    </vt:vector>
  </TitlesOfParts>
  <Company>UACH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-.-</dc:creator>
  <cp:lastModifiedBy>Certificacion02</cp:lastModifiedBy>
  <cp:revision>8</cp:revision>
  <dcterms:created xsi:type="dcterms:W3CDTF">2025-06-19T18:16:12Z</dcterms:created>
  <dcterms:modified xsi:type="dcterms:W3CDTF">2025-08-01T20:58:18Z</dcterms:modified>
</cp:coreProperties>
</file>