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231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807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592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97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42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204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041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91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650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837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426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216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931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605073" y="526987"/>
            <a:ext cx="2741377" cy="2613884"/>
            <a:chOff x="605073" y="526987"/>
            <a:chExt cx="2741377" cy="2613884"/>
          </a:xfrm>
        </p:grpSpPr>
        <p:pic>
          <p:nvPicPr>
            <p:cNvPr id="4" name="image1.png"/>
            <p:cNvPicPr/>
            <p:nvPr/>
          </p:nvPicPr>
          <p:blipFill>
            <a:blip r:embed="rId2"/>
            <a:srcRect l="4330" t="3331" r="6936"/>
            <a:stretch>
              <a:fillRect/>
            </a:stretch>
          </p:blipFill>
          <p:spPr>
            <a:xfrm>
              <a:off x="649522" y="544999"/>
              <a:ext cx="563645" cy="515257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ángulo 5"/>
            <p:cNvSpPr/>
            <p:nvPr/>
          </p:nvSpPr>
          <p:spPr>
            <a:xfrm>
              <a:off x="605073" y="526987"/>
              <a:ext cx="2722327" cy="26138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" name="Agrupar 1"/>
            <p:cNvGrpSpPr/>
            <p:nvPr/>
          </p:nvGrpSpPr>
          <p:grpSpPr>
            <a:xfrm>
              <a:off x="649523" y="608499"/>
              <a:ext cx="2696927" cy="2437221"/>
              <a:chOff x="649523" y="544999"/>
              <a:chExt cx="2696927" cy="2437221"/>
            </a:xfrm>
          </p:grpSpPr>
          <p:sp>
            <p:nvSpPr>
              <p:cNvPr id="5" name="Rectángulo 4"/>
              <p:cNvSpPr/>
              <p:nvPr/>
            </p:nvSpPr>
            <p:spPr>
              <a:xfrm>
                <a:off x="649523" y="544999"/>
                <a:ext cx="2696927" cy="70788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REGISTRO DE DATOS </a:t>
                </a:r>
              </a:p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DE VALORACIÓN</a:t>
                </a:r>
              </a:p>
              <a:p>
                <a:endParaRPr lang="es-MX" sz="1000" dirty="0">
                  <a:latin typeface="Arial"/>
                  <a:cs typeface="Arial"/>
                </a:endParaRPr>
              </a:p>
              <a:p>
                <a:r>
                  <a:rPr lang="es-MX" sz="1000" dirty="0">
                    <a:latin typeface="Arial"/>
                    <a:cs typeface="Arial"/>
                  </a:rPr>
                  <a:t>Matrícula: ____________ Fecha: _______ </a:t>
                </a:r>
              </a:p>
            </p:txBody>
          </p:sp>
          <p:sp>
            <p:nvSpPr>
              <p:cNvPr id="60" name="Rectángulo 59"/>
              <p:cNvSpPr/>
              <p:nvPr/>
            </p:nvSpPr>
            <p:spPr>
              <a:xfrm>
                <a:off x="2063750" y="1272030"/>
                <a:ext cx="1282700" cy="143116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Peso: 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Estatura:__________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I.M.C.:___________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% grasa:_________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Cintura:__________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Car.:________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Resp.:_______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T/A:__________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Sp02:__________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  <p:sp>
            <p:nvSpPr>
              <p:cNvPr id="61" name="Rectángulo 60"/>
              <p:cNvSpPr/>
              <p:nvPr/>
            </p:nvSpPr>
            <p:spPr>
              <a:xfrm>
                <a:off x="655872" y="1274060"/>
                <a:ext cx="1407877" cy="170816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Evaluación Médica: 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Evaluación nutriológica: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endParaRPr lang="es-MX" sz="900" dirty="0">
                  <a:latin typeface="Arial"/>
                  <a:cs typeface="Arial"/>
                </a:endParaRPr>
              </a:p>
              <a:p>
                <a:r>
                  <a:rPr lang="es-MX" sz="900" dirty="0">
                    <a:latin typeface="Arial"/>
                    <a:cs typeface="Arial"/>
                  </a:rPr>
                  <a:t>Evaluación psicológica: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Discapacidad: ___________________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62" name="Agrupar 61"/>
          <p:cNvGrpSpPr/>
          <p:nvPr/>
        </p:nvGrpSpPr>
        <p:grpSpPr>
          <a:xfrm>
            <a:off x="3486150" y="527086"/>
            <a:ext cx="2741377" cy="2613884"/>
            <a:chOff x="605073" y="526987"/>
            <a:chExt cx="2741377" cy="2613884"/>
          </a:xfrm>
        </p:grpSpPr>
        <p:pic>
          <p:nvPicPr>
            <p:cNvPr id="63" name="image1.png"/>
            <p:cNvPicPr/>
            <p:nvPr/>
          </p:nvPicPr>
          <p:blipFill>
            <a:blip r:embed="rId2"/>
            <a:srcRect l="4330" t="3331" r="6936"/>
            <a:stretch>
              <a:fillRect/>
            </a:stretch>
          </p:blipFill>
          <p:spPr>
            <a:xfrm>
              <a:off x="649522" y="544999"/>
              <a:ext cx="563645" cy="515257"/>
            </a:xfrm>
            <a:prstGeom prst="rect">
              <a:avLst/>
            </a:prstGeom>
            <a:ln>
              <a:noFill/>
            </a:ln>
          </p:spPr>
        </p:pic>
        <p:sp>
          <p:nvSpPr>
            <p:cNvPr id="64" name="Rectángulo 63"/>
            <p:cNvSpPr/>
            <p:nvPr/>
          </p:nvSpPr>
          <p:spPr>
            <a:xfrm>
              <a:off x="605073" y="526987"/>
              <a:ext cx="2722327" cy="26138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65" name="Agrupar 64"/>
            <p:cNvGrpSpPr/>
            <p:nvPr/>
          </p:nvGrpSpPr>
          <p:grpSpPr>
            <a:xfrm>
              <a:off x="649523" y="608499"/>
              <a:ext cx="2696927" cy="2437221"/>
              <a:chOff x="649523" y="544999"/>
              <a:chExt cx="2696927" cy="2437221"/>
            </a:xfrm>
          </p:grpSpPr>
          <p:sp>
            <p:nvSpPr>
              <p:cNvPr id="66" name="Rectángulo 65"/>
              <p:cNvSpPr/>
              <p:nvPr/>
            </p:nvSpPr>
            <p:spPr>
              <a:xfrm>
                <a:off x="649523" y="544999"/>
                <a:ext cx="2696927" cy="70788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REGISTRO DE DATOS </a:t>
                </a:r>
              </a:p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DE VALORACIÓN</a:t>
                </a:r>
              </a:p>
              <a:p>
                <a:endParaRPr lang="es-MX" sz="1000" dirty="0">
                  <a:latin typeface="Arial"/>
                  <a:cs typeface="Arial"/>
                </a:endParaRPr>
              </a:p>
              <a:p>
                <a:r>
                  <a:rPr lang="es-MX" sz="1000" dirty="0">
                    <a:latin typeface="Arial"/>
                    <a:cs typeface="Arial"/>
                  </a:rPr>
                  <a:t>Matrícula: ____________ Fecha: _______ </a:t>
                </a:r>
              </a:p>
            </p:txBody>
          </p:sp>
          <p:sp>
            <p:nvSpPr>
              <p:cNvPr id="68" name="Rectángulo 67"/>
              <p:cNvSpPr/>
              <p:nvPr/>
            </p:nvSpPr>
            <p:spPr>
              <a:xfrm>
                <a:off x="2063750" y="1272030"/>
                <a:ext cx="1282700" cy="143116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Peso: 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Estatura:__________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I.M.C.:___________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% grasa:_________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Cintura:__________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Car.:________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Resp.:_______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T/A:__________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Sp02:__________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  <p:sp>
            <p:nvSpPr>
              <p:cNvPr id="69" name="Rectángulo 68"/>
              <p:cNvSpPr/>
              <p:nvPr/>
            </p:nvSpPr>
            <p:spPr>
              <a:xfrm>
                <a:off x="655872" y="1274060"/>
                <a:ext cx="1407877" cy="170816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Evaluación Médica: 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Evaluación nutriológica: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endParaRPr lang="es-MX" sz="900" dirty="0">
                  <a:latin typeface="Arial"/>
                  <a:cs typeface="Arial"/>
                </a:endParaRPr>
              </a:p>
              <a:p>
                <a:r>
                  <a:rPr lang="es-MX" sz="900" dirty="0">
                    <a:latin typeface="Arial"/>
                    <a:cs typeface="Arial"/>
                  </a:rPr>
                  <a:t>Evaluación psicológica: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Discapacidad: ___________________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70" name="Agrupar 69"/>
          <p:cNvGrpSpPr/>
          <p:nvPr/>
        </p:nvGrpSpPr>
        <p:grpSpPr>
          <a:xfrm>
            <a:off x="598723" y="3223421"/>
            <a:ext cx="2741377" cy="2613884"/>
            <a:chOff x="605073" y="526987"/>
            <a:chExt cx="2741377" cy="2613884"/>
          </a:xfrm>
        </p:grpSpPr>
        <p:pic>
          <p:nvPicPr>
            <p:cNvPr id="71" name="image1.png"/>
            <p:cNvPicPr/>
            <p:nvPr/>
          </p:nvPicPr>
          <p:blipFill>
            <a:blip r:embed="rId2"/>
            <a:srcRect l="4330" t="3331" r="6936"/>
            <a:stretch>
              <a:fillRect/>
            </a:stretch>
          </p:blipFill>
          <p:spPr>
            <a:xfrm>
              <a:off x="649522" y="544999"/>
              <a:ext cx="563645" cy="515257"/>
            </a:xfrm>
            <a:prstGeom prst="rect">
              <a:avLst/>
            </a:prstGeom>
            <a:ln>
              <a:noFill/>
            </a:ln>
          </p:spPr>
        </p:pic>
        <p:sp>
          <p:nvSpPr>
            <p:cNvPr id="72" name="Rectángulo 71"/>
            <p:cNvSpPr/>
            <p:nvPr/>
          </p:nvSpPr>
          <p:spPr>
            <a:xfrm>
              <a:off x="605073" y="526987"/>
              <a:ext cx="2722327" cy="26138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73" name="Agrupar 72"/>
            <p:cNvGrpSpPr/>
            <p:nvPr/>
          </p:nvGrpSpPr>
          <p:grpSpPr>
            <a:xfrm>
              <a:off x="649523" y="608499"/>
              <a:ext cx="2696927" cy="2437221"/>
              <a:chOff x="649523" y="544999"/>
              <a:chExt cx="2696927" cy="2437221"/>
            </a:xfrm>
          </p:grpSpPr>
          <p:sp>
            <p:nvSpPr>
              <p:cNvPr id="74" name="Rectángulo 73"/>
              <p:cNvSpPr/>
              <p:nvPr/>
            </p:nvSpPr>
            <p:spPr>
              <a:xfrm>
                <a:off x="649523" y="544999"/>
                <a:ext cx="2696927" cy="70788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REGISTRO DE DATOS </a:t>
                </a:r>
              </a:p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DE VALORACIÓN</a:t>
                </a:r>
              </a:p>
              <a:p>
                <a:endParaRPr lang="es-MX" sz="1000" dirty="0">
                  <a:latin typeface="Arial"/>
                  <a:cs typeface="Arial"/>
                </a:endParaRPr>
              </a:p>
              <a:p>
                <a:r>
                  <a:rPr lang="es-MX" sz="1000" dirty="0">
                    <a:latin typeface="Arial"/>
                    <a:cs typeface="Arial"/>
                  </a:rPr>
                  <a:t>Matrícula: ____________ Fecha: _______ </a:t>
                </a:r>
              </a:p>
            </p:txBody>
          </p:sp>
          <p:sp>
            <p:nvSpPr>
              <p:cNvPr id="76" name="Rectángulo 75"/>
              <p:cNvSpPr/>
              <p:nvPr/>
            </p:nvSpPr>
            <p:spPr>
              <a:xfrm>
                <a:off x="2063750" y="1272030"/>
                <a:ext cx="1282700" cy="143116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Peso: 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Estatura:__________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I.M.C.:___________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% grasa:_________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Cintura:__________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Car.:________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Resp.:_______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T/A:__________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Sp02:__________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  <p:sp>
            <p:nvSpPr>
              <p:cNvPr id="77" name="Rectángulo 76"/>
              <p:cNvSpPr/>
              <p:nvPr/>
            </p:nvSpPr>
            <p:spPr>
              <a:xfrm>
                <a:off x="655872" y="1274060"/>
                <a:ext cx="1407877" cy="170816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Evaluación Médica: 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Evaluación nutriológica: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endParaRPr lang="es-MX" sz="900" dirty="0">
                  <a:latin typeface="Arial"/>
                  <a:cs typeface="Arial"/>
                </a:endParaRPr>
              </a:p>
              <a:p>
                <a:r>
                  <a:rPr lang="es-MX" sz="900" dirty="0">
                    <a:latin typeface="Arial"/>
                    <a:cs typeface="Arial"/>
                  </a:rPr>
                  <a:t>Evaluación psicológica: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Discapacidad: ___________________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78" name="Agrupar 77"/>
          <p:cNvGrpSpPr/>
          <p:nvPr/>
        </p:nvGrpSpPr>
        <p:grpSpPr>
          <a:xfrm>
            <a:off x="3479800" y="3223520"/>
            <a:ext cx="2741377" cy="2613884"/>
            <a:chOff x="605073" y="526987"/>
            <a:chExt cx="2741377" cy="2613884"/>
          </a:xfrm>
        </p:grpSpPr>
        <p:pic>
          <p:nvPicPr>
            <p:cNvPr id="79" name="image1.png"/>
            <p:cNvPicPr/>
            <p:nvPr/>
          </p:nvPicPr>
          <p:blipFill>
            <a:blip r:embed="rId2"/>
            <a:srcRect l="4330" t="3331" r="6936"/>
            <a:stretch>
              <a:fillRect/>
            </a:stretch>
          </p:blipFill>
          <p:spPr>
            <a:xfrm>
              <a:off x="649522" y="544999"/>
              <a:ext cx="563645" cy="515257"/>
            </a:xfrm>
            <a:prstGeom prst="rect">
              <a:avLst/>
            </a:prstGeom>
            <a:ln>
              <a:noFill/>
            </a:ln>
          </p:spPr>
        </p:pic>
        <p:sp>
          <p:nvSpPr>
            <p:cNvPr id="80" name="Rectángulo 79"/>
            <p:cNvSpPr/>
            <p:nvPr/>
          </p:nvSpPr>
          <p:spPr>
            <a:xfrm>
              <a:off x="605073" y="526987"/>
              <a:ext cx="2722327" cy="26138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81" name="Agrupar 80"/>
            <p:cNvGrpSpPr/>
            <p:nvPr/>
          </p:nvGrpSpPr>
          <p:grpSpPr>
            <a:xfrm>
              <a:off x="649523" y="608499"/>
              <a:ext cx="2696927" cy="2437221"/>
              <a:chOff x="649523" y="544999"/>
              <a:chExt cx="2696927" cy="2437221"/>
            </a:xfrm>
          </p:grpSpPr>
          <p:sp>
            <p:nvSpPr>
              <p:cNvPr id="82" name="Rectángulo 81"/>
              <p:cNvSpPr/>
              <p:nvPr/>
            </p:nvSpPr>
            <p:spPr>
              <a:xfrm>
                <a:off x="649523" y="544999"/>
                <a:ext cx="2696927" cy="70788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REGISTRO DE DATOS </a:t>
                </a:r>
              </a:p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DE VALORACIÓN</a:t>
                </a:r>
              </a:p>
              <a:p>
                <a:endParaRPr lang="es-MX" sz="1000" dirty="0">
                  <a:latin typeface="Arial"/>
                  <a:cs typeface="Arial"/>
                </a:endParaRPr>
              </a:p>
              <a:p>
                <a:r>
                  <a:rPr lang="es-MX" sz="1000" dirty="0">
                    <a:latin typeface="Arial"/>
                    <a:cs typeface="Arial"/>
                  </a:rPr>
                  <a:t>Matrícula: ____________ Fecha: _______ </a:t>
                </a:r>
              </a:p>
            </p:txBody>
          </p:sp>
          <p:sp>
            <p:nvSpPr>
              <p:cNvPr id="84" name="Rectángulo 83"/>
              <p:cNvSpPr/>
              <p:nvPr/>
            </p:nvSpPr>
            <p:spPr>
              <a:xfrm>
                <a:off x="2063750" y="1272030"/>
                <a:ext cx="1282700" cy="143116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Peso: 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Estatura:__________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I.M.C.:___________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% grasa:_________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Cintura:__________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Car.:________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Resp.:_______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T/A:__________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Sp02:__________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  <p:sp>
            <p:nvSpPr>
              <p:cNvPr id="85" name="Rectángulo 84"/>
              <p:cNvSpPr/>
              <p:nvPr/>
            </p:nvSpPr>
            <p:spPr>
              <a:xfrm>
                <a:off x="655872" y="1274060"/>
                <a:ext cx="1407877" cy="170816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Evaluación Médica: 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Evaluación nutriológica: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endParaRPr lang="es-MX" sz="900" dirty="0">
                  <a:latin typeface="Arial"/>
                  <a:cs typeface="Arial"/>
                </a:endParaRPr>
              </a:p>
              <a:p>
                <a:r>
                  <a:rPr lang="es-MX" sz="900" dirty="0">
                    <a:latin typeface="Arial"/>
                    <a:cs typeface="Arial"/>
                  </a:rPr>
                  <a:t>Evaluación psicológica: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Discapacidad: ___________________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86" name="Agrupar 85"/>
          <p:cNvGrpSpPr/>
          <p:nvPr/>
        </p:nvGrpSpPr>
        <p:grpSpPr>
          <a:xfrm>
            <a:off x="592373" y="5924487"/>
            <a:ext cx="2741377" cy="2613884"/>
            <a:chOff x="605073" y="526987"/>
            <a:chExt cx="2741377" cy="2613884"/>
          </a:xfrm>
        </p:grpSpPr>
        <p:pic>
          <p:nvPicPr>
            <p:cNvPr id="87" name="image1.png"/>
            <p:cNvPicPr/>
            <p:nvPr/>
          </p:nvPicPr>
          <p:blipFill>
            <a:blip r:embed="rId2"/>
            <a:srcRect l="4330" t="3331" r="6936"/>
            <a:stretch>
              <a:fillRect/>
            </a:stretch>
          </p:blipFill>
          <p:spPr>
            <a:xfrm>
              <a:off x="649522" y="544999"/>
              <a:ext cx="563645" cy="515257"/>
            </a:xfrm>
            <a:prstGeom prst="rect">
              <a:avLst/>
            </a:prstGeom>
            <a:ln>
              <a:noFill/>
            </a:ln>
          </p:spPr>
        </p:pic>
        <p:sp>
          <p:nvSpPr>
            <p:cNvPr id="88" name="Rectángulo 87"/>
            <p:cNvSpPr/>
            <p:nvPr/>
          </p:nvSpPr>
          <p:spPr>
            <a:xfrm>
              <a:off x="605073" y="526987"/>
              <a:ext cx="2722327" cy="26138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89" name="Agrupar 88"/>
            <p:cNvGrpSpPr/>
            <p:nvPr/>
          </p:nvGrpSpPr>
          <p:grpSpPr>
            <a:xfrm>
              <a:off x="649523" y="608499"/>
              <a:ext cx="2696927" cy="2437221"/>
              <a:chOff x="649523" y="544999"/>
              <a:chExt cx="2696927" cy="2437221"/>
            </a:xfrm>
          </p:grpSpPr>
          <p:sp>
            <p:nvSpPr>
              <p:cNvPr id="90" name="Rectángulo 89"/>
              <p:cNvSpPr/>
              <p:nvPr/>
            </p:nvSpPr>
            <p:spPr>
              <a:xfrm>
                <a:off x="649523" y="544999"/>
                <a:ext cx="2696927" cy="70788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REGISTRO DE DATOS </a:t>
                </a:r>
              </a:p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DE VALORACIÓN</a:t>
                </a:r>
              </a:p>
              <a:p>
                <a:endParaRPr lang="es-MX" sz="1000" dirty="0">
                  <a:latin typeface="Arial"/>
                  <a:cs typeface="Arial"/>
                </a:endParaRPr>
              </a:p>
              <a:p>
                <a:r>
                  <a:rPr lang="es-MX" sz="1000" dirty="0">
                    <a:latin typeface="Arial"/>
                    <a:cs typeface="Arial"/>
                  </a:rPr>
                  <a:t>Matrícula: ____________ Fecha: _______ </a:t>
                </a:r>
              </a:p>
            </p:txBody>
          </p:sp>
          <p:sp>
            <p:nvSpPr>
              <p:cNvPr id="92" name="Rectángulo 91"/>
              <p:cNvSpPr/>
              <p:nvPr/>
            </p:nvSpPr>
            <p:spPr>
              <a:xfrm>
                <a:off x="2063750" y="1272030"/>
                <a:ext cx="1282700" cy="143116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Peso: 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Estatura:__________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I.M.C.:___________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% grasa:_________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Cintura:__________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Car.:________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Resp.:_______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T/A:__________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Sp02:__________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  <p:sp>
            <p:nvSpPr>
              <p:cNvPr id="93" name="Rectángulo 92"/>
              <p:cNvSpPr/>
              <p:nvPr/>
            </p:nvSpPr>
            <p:spPr>
              <a:xfrm>
                <a:off x="655872" y="1274060"/>
                <a:ext cx="1407877" cy="170816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Evaluación Médica: 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Evaluación nutriológica: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endParaRPr lang="es-MX" sz="900" dirty="0">
                  <a:latin typeface="Arial"/>
                  <a:cs typeface="Arial"/>
                </a:endParaRPr>
              </a:p>
              <a:p>
                <a:r>
                  <a:rPr lang="es-MX" sz="900" dirty="0">
                    <a:latin typeface="Arial"/>
                    <a:cs typeface="Arial"/>
                  </a:rPr>
                  <a:t>Evaluación psicológica: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Discapacidad: ___________________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94" name="Agrupar 93"/>
          <p:cNvGrpSpPr/>
          <p:nvPr/>
        </p:nvGrpSpPr>
        <p:grpSpPr>
          <a:xfrm>
            <a:off x="3473450" y="5924586"/>
            <a:ext cx="2741377" cy="2613884"/>
            <a:chOff x="605073" y="526987"/>
            <a:chExt cx="2741377" cy="2613884"/>
          </a:xfrm>
        </p:grpSpPr>
        <p:pic>
          <p:nvPicPr>
            <p:cNvPr id="95" name="image1.png"/>
            <p:cNvPicPr/>
            <p:nvPr/>
          </p:nvPicPr>
          <p:blipFill>
            <a:blip r:embed="rId2"/>
            <a:srcRect l="4330" t="3331" r="6936"/>
            <a:stretch>
              <a:fillRect/>
            </a:stretch>
          </p:blipFill>
          <p:spPr>
            <a:xfrm>
              <a:off x="649522" y="544999"/>
              <a:ext cx="563645" cy="515257"/>
            </a:xfrm>
            <a:prstGeom prst="rect">
              <a:avLst/>
            </a:prstGeom>
            <a:ln>
              <a:noFill/>
            </a:ln>
          </p:spPr>
        </p:pic>
        <p:sp>
          <p:nvSpPr>
            <p:cNvPr id="96" name="Rectángulo 95"/>
            <p:cNvSpPr/>
            <p:nvPr/>
          </p:nvSpPr>
          <p:spPr>
            <a:xfrm>
              <a:off x="605073" y="526987"/>
              <a:ext cx="2722327" cy="26138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97" name="Agrupar 96"/>
            <p:cNvGrpSpPr/>
            <p:nvPr/>
          </p:nvGrpSpPr>
          <p:grpSpPr>
            <a:xfrm>
              <a:off x="649523" y="608499"/>
              <a:ext cx="2696927" cy="2437221"/>
              <a:chOff x="649523" y="544999"/>
              <a:chExt cx="2696927" cy="2437221"/>
            </a:xfrm>
          </p:grpSpPr>
          <p:sp>
            <p:nvSpPr>
              <p:cNvPr id="98" name="Rectángulo 97"/>
              <p:cNvSpPr/>
              <p:nvPr/>
            </p:nvSpPr>
            <p:spPr>
              <a:xfrm>
                <a:off x="649523" y="544999"/>
                <a:ext cx="2696927" cy="70788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REGISTRO DE DATOS </a:t>
                </a:r>
              </a:p>
              <a:p>
                <a:pPr algn="ctr"/>
                <a:r>
                  <a:rPr lang="es-MX" sz="1000" b="1" dirty="0">
                    <a:latin typeface="Arial"/>
                    <a:cs typeface="Arial"/>
                  </a:rPr>
                  <a:t>DE VALORACIÓN</a:t>
                </a:r>
              </a:p>
              <a:p>
                <a:endParaRPr lang="es-MX" sz="1000" dirty="0">
                  <a:latin typeface="Arial"/>
                  <a:cs typeface="Arial"/>
                </a:endParaRPr>
              </a:p>
              <a:p>
                <a:r>
                  <a:rPr lang="es-MX" sz="1000" dirty="0">
                    <a:latin typeface="Arial"/>
                    <a:cs typeface="Arial"/>
                  </a:rPr>
                  <a:t>Matrícula: ____________ Fecha: _______ </a:t>
                </a:r>
              </a:p>
            </p:txBody>
          </p:sp>
          <p:sp>
            <p:nvSpPr>
              <p:cNvPr id="100" name="Rectángulo 99"/>
              <p:cNvSpPr/>
              <p:nvPr/>
            </p:nvSpPr>
            <p:spPr>
              <a:xfrm>
                <a:off x="2063750" y="1272030"/>
                <a:ext cx="1282700" cy="143116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Peso: 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Estatura:__________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I.M.C.:___________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% grasa:_________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Cintura:__________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Car.:________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Frec. Resp.:_______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T/A:__________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Sp02:__________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  <p:sp>
            <p:nvSpPr>
              <p:cNvPr id="101" name="Rectángulo 100"/>
              <p:cNvSpPr/>
              <p:nvPr/>
            </p:nvSpPr>
            <p:spPr>
              <a:xfrm>
                <a:off x="655872" y="1274060"/>
                <a:ext cx="1407877" cy="170816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MX" sz="900" dirty="0">
                    <a:latin typeface="Arial"/>
                    <a:cs typeface="Arial"/>
                  </a:rPr>
                  <a:t>Evaluación Médica: 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Evaluación nutriológica: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endParaRPr lang="es-MX" sz="900" dirty="0">
                  <a:latin typeface="Arial"/>
                  <a:cs typeface="Arial"/>
                </a:endParaRPr>
              </a:p>
              <a:p>
                <a:r>
                  <a:rPr lang="es-MX" sz="900" dirty="0">
                    <a:latin typeface="Arial"/>
                    <a:cs typeface="Arial"/>
                  </a:rPr>
                  <a:t>Evaluación psicológica: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___________________</a:t>
                </a:r>
              </a:p>
              <a:p>
                <a:r>
                  <a:rPr lang="es-MX" sz="900" dirty="0">
                    <a:latin typeface="Arial"/>
                    <a:cs typeface="Arial"/>
                  </a:rPr>
                  <a:t>Discapacidad: ___________________</a:t>
                </a:r>
              </a:p>
              <a:p>
                <a:pPr algn="ctr"/>
                <a:endParaRPr lang="es-MX" sz="600" dirty="0">
                  <a:latin typeface="Arial"/>
                  <a:cs typeface="Arial"/>
                </a:endParaRPr>
              </a:p>
            </p:txBody>
          </p:sp>
        </p:grpSp>
      </p:grpSp>
      <p:sp>
        <p:nvSpPr>
          <p:cNvPr id="51" name="Rectángulo 50">
            <a:extLst>
              <a:ext uri="{FF2B5EF4-FFF2-40B4-BE49-F238E27FC236}">
                <a16:creationId xmlns:a16="http://schemas.microsoft.com/office/drawing/2014/main" id="{7D85A578-380D-407C-86C7-5A4E905F1AD8}"/>
              </a:ext>
            </a:extLst>
          </p:cNvPr>
          <p:cNvSpPr/>
          <p:nvPr/>
        </p:nvSpPr>
        <p:spPr>
          <a:xfrm>
            <a:off x="611422" y="5560405"/>
            <a:ext cx="269692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268288"/>
            <a:r>
              <a:rPr lang="es-MX" sz="600" b="1" dirty="0">
                <a:latin typeface="Arial"/>
                <a:cs typeface="Arial"/>
              </a:rPr>
              <a:t>Fecha de Emisión: 07/08/2025               Fecha de Revisión: N/A                                                       No. de Revisión: 0                                      AIE FOR 04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F0A748B4-8B8B-4831-9BD1-A09263032EC4}"/>
              </a:ext>
            </a:extLst>
          </p:cNvPr>
          <p:cNvSpPr/>
          <p:nvPr/>
        </p:nvSpPr>
        <p:spPr>
          <a:xfrm>
            <a:off x="3498850" y="5587468"/>
            <a:ext cx="269692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268288"/>
            <a:r>
              <a:rPr lang="es-MX" sz="600" b="1" dirty="0">
                <a:latin typeface="Arial"/>
                <a:cs typeface="Arial"/>
              </a:rPr>
              <a:t>Fecha de Emisión: 07/08/2025               Fecha de Revisión: N/A                                                       No. de Revisión: 0                                      AIE FOR 04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D531F266-6603-4382-8EBE-05322176CAB1}"/>
              </a:ext>
            </a:extLst>
          </p:cNvPr>
          <p:cNvSpPr/>
          <p:nvPr/>
        </p:nvSpPr>
        <p:spPr>
          <a:xfrm>
            <a:off x="592372" y="8261471"/>
            <a:ext cx="269692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268288"/>
            <a:r>
              <a:rPr lang="es-MX" sz="600" b="1" dirty="0">
                <a:latin typeface="Arial"/>
                <a:cs typeface="Arial"/>
              </a:rPr>
              <a:t>Fecha de Emisión: 07/08/2025               Fecha de Revisión: N/A                                                       No. de Revisión: 0                                      AIE FOR 04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6C08E0E5-9129-463F-9DC7-0031D641FC51}"/>
              </a:ext>
            </a:extLst>
          </p:cNvPr>
          <p:cNvSpPr/>
          <p:nvPr/>
        </p:nvSpPr>
        <p:spPr>
          <a:xfrm>
            <a:off x="3473450" y="8271043"/>
            <a:ext cx="269692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268288"/>
            <a:r>
              <a:rPr lang="es-MX" sz="600" b="1" dirty="0">
                <a:latin typeface="Arial"/>
                <a:cs typeface="Arial"/>
              </a:rPr>
              <a:t>Fecha de Emisión: 07/08/2025               Fecha de Revisión: N/A                                                       No. de Revisión: 0                                      AIE FOR 04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8D983300-B807-4879-A3F4-F07E9F4DA268}"/>
              </a:ext>
            </a:extLst>
          </p:cNvPr>
          <p:cNvSpPr/>
          <p:nvPr/>
        </p:nvSpPr>
        <p:spPr>
          <a:xfrm>
            <a:off x="610870" y="2863723"/>
            <a:ext cx="269692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268288"/>
            <a:r>
              <a:rPr lang="es-MX" sz="600" b="1" dirty="0">
                <a:latin typeface="Arial"/>
                <a:cs typeface="Arial"/>
              </a:rPr>
              <a:t>Fecha de Emisión: 07/08/2025               Fecha de Revisión: N/A                                                       No. de Revisión: 0                                      AIE FOR 04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EB9C04A6-D650-49B5-B8C5-F24762DB88F6}"/>
              </a:ext>
            </a:extLst>
          </p:cNvPr>
          <p:cNvSpPr/>
          <p:nvPr/>
        </p:nvSpPr>
        <p:spPr>
          <a:xfrm>
            <a:off x="3496224" y="2878712"/>
            <a:ext cx="269692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268288"/>
            <a:r>
              <a:rPr lang="es-MX" sz="600" b="1" dirty="0">
                <a:latin typeface="Arial"/>
                <a:cs typeface="Arial"/>
              </a:rPr>
              <a:t>Fecha de Emisión: 07/08/2025               Fecha de Revisión: N/A                                                       No. de Revisión: 0                                      AIE FOR 04</a:t>
            </a:r>
            <a:endParaRPr lang="es-MX"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0392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474</Words>
  <Application>Microsoft Office PowerPoint</Application>
  <PresentationFormat>Presentación en pantalla (4:3)</PresentationFormat>
  <Paragraphs>138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UACH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-.-</dc:creator>
  <cp:lastModifiedBy>Certificacion02</cp:lastModifiedBy>
  <cp:revision>10</cp:revision>
  <dcterms:created xsi:type="dcterms:W3CDTF">2025-06-19T18:16:12Z</dcterms:created>
  <dcterms:modified xsi:type="dcterms:W3CDTF">2025-08-01T20:51:58Z</dcterms:modified>
</cp:coreProperties>
</file>