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76" d="100"/>
          <a:sy n="76" d="100"/>
        </p:scale>
        <p:origin x="37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5/21/2018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D4ACCE2-F57C-4F03-8013-EDA335DC5C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/>
              <a:t>MATERIAL DIDÁCTICO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0CFDADD3-D9DA-4D1D-9A91-CBC665DAEB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/>
              <a:t>DRA. YUNUEN SOCORRO RANGEL LEDEZMA</a:t>
            </a:r>
          </a:p>
        </p:txBody>
      </p:sp>
    </p:spTree>
    <p:extLst>
      <p:ext uri="{BB962C8B-B14F-4D97-AF65-F5344CB8AC3E}">
        <p14:creationId xmlns:p14="http://schemas.microsoft.com/office/powerpoint/2010/main" val="3786046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5D28C36-810A-4D16-8A84-324A14B80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Página internet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772F645-8E20-4C8C-BCFD-D14A8F5293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142067"/>
            <a:ext cx="10131425" cy="1456267"/>
          </a:xfrm>
        </p:spPr>
        <p:txBody>
          <a:bodyPr>
            <a:normAutofit/>
          </a:bodyPr>
          <a:lstStyle/>
          <a:p>
            <a:r>
              <a:rPr lang="es-MX" sz="2400" dirty="0"/>
              <a:t>Se tiene una página de internet activa para el evento que se genera por parte de los alumnos, denominado “</a:t>
            </a:r>
            <a:r>
              <a:rPr lang="es-MX" sz="2400" dirty="0" err="1"/>
              <a:t>Recreaton</a:t>
            </a:r>
            <a:r>
              <a:rPr lang="es-MX" sz="2400" dirty="0"/>
              <a:t>”.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8C8A4422-0D2C-4B3E-B310-43F5592D46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18" t="14246" r="19942" b="22468"/>
          <a:stretch/>
        </p:blipFill>
        <p:spPr>
          <a:xfrm>
            <a:off x="3111795" y="3349277"/>
            <a:ext cx="7705431" cy="3508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920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8D5BAAD-640A-460C-9045-082B10653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s-MX"/>
              <a:t>Grupo de Facebook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4A6AAA25-11D7-4FB2-B264-A5737E89F6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2" y="2142067"/>
            <a:ext cx="7097232" cy="1286933"/>
          </a:xfrm>
        </p:spPr>
        <p:txBody>
          <a:bodyPr>
            <a:normAutofit/>
          </a:bodyPr>
          <a:lstStyle/>
          <a:p>
            <a:r>
              <a:rPr lang="es-MX" sz="2400"/>
              <a:t>Se utilizan los grupos para pasar información.</a:t>
            </a:r>
            <a:endParaRPr lang="es-MX" sz="24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E0844F28-780E-4689-9602-76848B0AF6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09" t="14888" r="19239" b="15018"/>
          <a:stretch/>
        </p:blipFill>
        <p:spPr>
          <a:xfrm>
            <a:off x="4742121" y="3010276"/>
            <a:ext cx="7449879" cy="3835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953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4487E12C-AB87-4B8B-9B98-8971A6B9BD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95" t="29465" b="10249"/>
          <a:stretch/>
        </p:blipFill>
        <p:spPr>
          <a:xfrm>
            <a:off x="0" y="1082005"/>
            <a:ext cx="7865806" cy="5141814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90FD0F9-4127-4990-AC80-BD0DD9CBF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5806" y="643463"/>
            <a:ext cx="3706762" cy="1608124"/>
          </a:xfrm>
        </p:spPr>
        <p:txBody>
          <a:bodyPr>
            <a:normAutofit/>
          </a:bodyPr>
          <a:lstStyle/>
          <a:p>
            <a:r>
              <a:rPr lang="es-MX" dirty="0"/>
              <a:t>rúbricas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D612DF1E-5BB3-4E80-A6FD-100E9FAC45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5806" y="2251587"/>
            <a:ext cx="3706762" cy="3972232"/>
          </a:xfrm>
        </p:spPr>
        <p:txBody>
          <a:bodyPr>
            <a:normAutofit/>
          </a:bodyPr>
          <a:lstStyle/>
          <a:p>
            <a:r>
              <a:rPr lang="es-MX"/>
              <a:t>Varían según la temática y el tipo de trabajo solicitado, se proporciona a los estudiantes antes de presentar el trabajo.</a:t>
            </a:r>
          </a:p>
        </p:txBody>
      </p:sp>
    </p:spTree>
    <p:extLst>
      <p:ext uri="{BB962C8B-B14F-4D97-AF65-F5344CB8AC3E}">
        <p14:creationId xmlns:p14="http://schemas.microsoft.com/office/powerpoint/2010/main" val="2637639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C4FDC75-CD2C-459F-A015-EC172DCAD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presentaciones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B57E5A89-44E6-44D2-8783-4E17ECAB2B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142068"/>
            <a:ext cx="10131425" cy="771254"/>
          </a:xfrm>
        </p:spPr>
        <p:txBody>
          <a:bodyPr>
            <a:normAutofit/>
          </a:bodyPr>
          <a:lstStyle/>
          <a:p>
            <a:r>
              <a:rPr lang="es-MX" sz="2400" dirty="0"/>
              <a:t>Hay presentaciones por parte del docente con material didáctico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4BF7218D-279E-43BB-80D7-A51CE2C392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721" t="8869" b="13160"/>
          <a:stretch/>
        </p:blipFill>
        <p:spPr>
          <a:xfrm>
            <a:off x="3253563" y="2729348"/>
            <a:ext cx="8596794" cy="4128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8603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04C7E"/>
      </a:dk2>
      <a:lt2>
        <a:srgbClr val="EBEBEB"/>
      </a:lt2>
      <a:accent1>
        <a:srgbClr val="94CE67"/>
      </a:accent1>
      <a:accent2>
        <a:srgbClr val="49D1CD"/>
      </a:accent2>
      <a:accent3>
        <a:srgbClr val="61A5D6"/>
      </a:accent3>
      <a:accent4>
        <a:srgbClr val="9D8CD3"/>
      </a:accent4>
      <a:accent5>
        <a:srgbClr val="E45C8A"/>
      </a:accent5>
      <a:accent6>
        <a:srgbClr val="F98C61"/>
      </a:accent6>
      <a:hlink>
        <a:srgbClr val="AAF172"/>
      </a:hlink>
      <a:folHlink>
        <a:srgbClr val="E7F19A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E44E6A2F-09CD-4BE0-B42D-107FF03CEE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26</TotalTime>
  <Words>77</Words>
  <Application>Microsoft Office PowerPoint</Application>
  <PresentationFormat>Panorámica</PresentationFormat>
  <Paragraphs>10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Celestial</vt:lpstr>
      <vt:lpstr>MATERIAL DIDÁCTICO</vt:lpstr>
      <vt:lpstr>Página internet</vt:lpstr>
      <vt:lpstr>Grupo de Facebook</vt:lpstr>
      <vt:lpstr>rúbricas</vt:lpstr>
      <vt:lpstr>presentaciones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MATERIAL DIDÁCTICO</dc:title>
  <dc:creator>Yunuen Rangel</dc:creator>
  <cp:lastModifiedBy>Suzanna A.</cp:lastModifiedBy>
  <cp:revision>3</cp:revision>
  <dcterms:created xsi:type="dcterms:W3CDTF">2018-05-01T23:45:09Z</dcterms:created>
  <dcterms:modified xsi:type="dcterms:W3CDTF">2018-05-21T06:17:59Z</dcterms:modified>
</cp:coreProperties>
</file>