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6750" cy="93091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58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D3505-0BB2-492F-9EA6-54AE71CFD14D}" type="datetimeFigureOut">
              <a:rPr lang="es-ES" smtClean="0"/>
              <a:pPr/>
              <a:t>31/10/2014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93DF2-3F0A-4886-BD92-EE2864DAB7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172400" cy="653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7884368" y="6611779"/>
            <a:ext cx="1259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/>
              <a:t>DOC EXT</a:t>
            </a:r>
            <a:endParaRPr lang="es-ES" sz="1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UACH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FEN</dc:creator>
  <cp:lastModifiedBy>FEN</cp:lastModifiedBy>
  <cp:revision>3</cp:revision>
  <dcterms:created xsi:type="dcterms:W3CDTF">2014-06-09T17:35:15Z</dcterms:created>
  <dcterms:modified xsi:type="dcterms:W3CDTF">2014-10-31T17:58:07Z</dcterms:modified>
</cp:coreProperties>
</file>