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280"/>
    <a:srgbClr val="D8C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5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1193"/>
          </a:xfrm>
          <a:prstGeom prst="rect">
            <a:avLst/>
          </a:prstGeom>
        </p:spPr>
        <p:txBody>
          <a:bodyPr vert="horz" lIns="87810" tIns="43905" rIns="87810" bIns="43905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1193"/>
          </a:xfrm>
          <a:prstGeom prst="rect">
            <a:avLst/>
          </a:prstGeom>
        </p:spPr>
        <p:txBody>
          <a:bodyPr vert="horz" lIns="87810" tIns="43905" rIns="87810" bIns="43905" rtlCol="0"/>
          <a:lstStyle>
            <a:lvl1pPr algn="r">
              <a:defRPr sz="1200" smtClean="0"/>
            </a:lvl1pPr>
          </a:lstStyle>
          <a:p>
            <a:pPr>
              <a:defRPr/>
            </a:pPr>
            <a:fld id="{CE976ED6-8BBA-4EED-B33E-D6014C8534CD}" type="datetimeFigureOut">
              <a:rPr lang="es-MX"/>
              <a:pPr>
                <a:defRPr/>
              </a:pPr>
              <a:t>22/mar/2013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810" tIns="43905" rIns="87810" bIns="43905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345" y="4387442"/>
            <a:ext cx="5607711" cy="4155317"/>
          </a:xfrm>
          <a:prstGeom prst="rect">
            <a:avLst/>
          </a:prstGeom>
        </p:spPr>
        <p:txBody>
          <a:bodyPr vert="horz" lIns="87810" tIns="43905" rIns="87810" bIns="43905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3356"/>
            <a:ext cx="3038145" cy="461193"/>
          </a:xfrm>
          <a:prstGeom prst="rect">
            <a:avLst/>
          </a:prstGeom>
        </p:spPr>
        <p:txBody>
          <a:bodyPr vert="horz" lIns="87810" tIns="43905" rIns="87810" bIns="43905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734" y="8773356"/>
            <a:ext cx="3038145" cy="461193"/>
          </a:xfrm>
          <a:prstGeom prst="rect">
            <a:avLst/>
          </a:prstGeom>
        </p:spPr>
        <p:txBody>
          <a:bodyPr vert="horz" lIns="87810" tIns="43905" rIns="87810" bIns="43905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8BA52FD-895C-40F7-ABE5-69BEDF49D6C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93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13455" indent="-274406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097623" indent="-2195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536672" indent="-2195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1975721" indent="-2195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414770" indent="-219525" defTabSz="4390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853820" indent="-219525" defTabSz="4390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292869" indent="-219525" defTabSz="4390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731918" indent="-219525" defTabSz="4390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B3EBB170-0C08-4F18-9AEA-147DE8F263DE}" type="slidenum">
              <a:rPr lang="es-MX"/>
              <a:pPr eaLnBrk="1" hangingPunct="1"/>
              <a:t>1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2B020-DBA9-409A-8090-84A0E984C8ED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F845F-521B-4EDA-9E1E-97619E1EF7E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2878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78B9B-27C9-4CEB-9F72-AF28B128B319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5F874-865C-4E5E-9AD7-EB45D531F5A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412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4EA3F-F145-488E-B113-037675F9E513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BE012-E1A4-4E1E-890D-BAEDBAB47E6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892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6B5A-A198-42BF-931C-EAABD95D376E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49232-107E-40D9-AE70-1A6B27D6758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002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51DB9-6798-419E-A12F-1174FFF28CCC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9612A-F937-4840-B97A-E5FEEE0B530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521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B55FB-07AC-44A9-8B34-3C298FF64C39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E085A-9572-4332-AD5F-778B3FDF611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645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D2113-63CB-4169-B790-90D7380CAAF7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2FC8-A1EF-4F38-8E38-B03719B2970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93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17AAF-FB78-42C9-9160-2910C5DCFC0F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54DE2-661D-4A24-8328-1879D3C6D1C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1368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3EB8B-532C-48E9-ABAD-573B4066A930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411B9-2A4F-44D9-920D-35E5324677E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2911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D5CFC-533E-406F-B750-67379C6A4879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BEC51-1600-4F49-8648-FB64B8C3A97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7461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7F1B4-27CD-444C-B760-6479E5D97CD5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61A14-9A80-4970-B2FF-23107FC9748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949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D01F8D6-A76D-4DBE-A29D-17B9F8DA3E44}" type="datetimeFigureOut">
              <a:rPr lang="en-US"/>
              <a:pPr>
                <a:defRPr/>
              </a:pPr>
              <a:t>3/22/2013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0325DC7-BD0E-4682-A000-250A9FC4C23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71888" y="2195513"/>
            <a:ext cx="1587500" cy="582612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_tradnl" sz="11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777038" y="3856038"/>
            <a:ext cx="1587500" cy="582612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100" dirty="0">
              <a:latin typeface="+mn-lt"/>
              <a:ea typeface="+mn-ea"/>
            </a:endParaRPr>
          </a:p>
        </p:txBody>
      </p:sp>
      <p:sp>
        <p:nvSpPr>
          <p:cNvPr id="2052" name="TextBox 10"/>
          <p:cNvSpPr txBox="1">
            <a:spLocks noChangeArrowheads="1"/>
          </p:cNvSpPr>
          <p:nvPr/>
        </p:nvSpPr>
        <p:spPr bwMode="auto">
          <a:xfrm>
            <a:off x="2928938" y="1662113"/>
            <a:ext cx="37341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ES_tradnl" sz="1400" b="1" dirty="0" smtClean="0"/>
              <a:t>Departamento de Redes y Telecomunicaciones</a:t>
            </a:r>
            <a:endParaRPr lang="es-ES_tradnl" sz="1400" b="1" dirty="0"/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 flipV="1">
            <a:off x="1379538" y="3302000"/>
            <a:ext cx="6191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  <a:stCxn id="10" idx="0"/>
          </p:cNvCxnSpPr>
          <p:nvPr/>
        </p:nvCxnSpPr>
        <p:spPr bwMode="auto">
          <a:xfrm flipV="1">
            <a:off x="7570788" y="3290888"/>
            <a:ext cx="0" cy="565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27"/>
          <p:cNvCxnSpPr>
            <a:cxnSpLocks noChangeShapeType="1"/>
            <a:endCxn id="4" idx="2"/>
          </p:cNvCxnSpPr>
          <p:nvPr/>
        </p:nvCxnSpPr>
        <p:spPr bwMode="auto">
          <a:xfrm flipV="1">
            <a:off x="4465638" y="2778125"/>
            <a:ext cx="0" cy="523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5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247650"/>
            <a:ext cx="9461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2 CuadroTexto"/>
          <p:cNvSpPr txBox="1">
            <a:spLocks noChangeArrowheads="1"/>
          </p:cNvSpPr>
          <p:nvPr/>
        </p:nvSpPr>
        <p:spPr bwMode="auto">
          <a:xfrm>
            <a:off x="1954213" y="346075"/>
            <a:ext cx="2749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s-MX" sz="1000" b="1">
                <a:latin typeface="Arial Narrow" pitchFamily="34" charset="0"/>
              </a:rPr>
              <a:t>Universidad Autónoma de Chihuahua</a:t>
            </a:r>
          </a:p>
          <a:p>
            <a:pPr eaLnBrk="1" hangingPunct="1"/>
            <a:endParaRPr lang="es-MX" sz="1000">
              <a:latin typeface="Arial Narrow" pitchFamily="34" charset="0"/>
            </a:endParaRPr>
          </a:p>
          <a:p>
            <a:pPr eaLnBrk="1" hangingPunct="1"/>
            <a:r>
              <a:rPr lang="es-MX" sz="1000">
                <a:latin typeface="Arial Narrow" pitchFamily="34" charset="0"/>
              </a:rPr>
              <a:t>Coordinación General de </a:t>
            </a:r>
          </a:p>
          <a:p>
            <a:pPr eaLnBrk="1" hangingPunct="1"/>
            <a:r>
              <a:rPr lang="es-MX" sz="1000">
                <a:latin typeface="Arial Narrow" pitchFamily="34" charset="0"/>
              </a:rPr>
              <a:t>Tecnologías de Información</a:t>
            </a:r>
          </a:p>
          <a:p>
            <a:pPr eaLnBrk="1" hangingPunct="1"/>
            <a:endParaRPr lang="es-MX" sz="1000">
              <a:latin typeface="Arial Narrow" pitchFamily="34" charset="0"/>
            </a:endParaRPr>
          </a:p>
          <a:p>
            <a:pPr eaLnBrk="1" hangingPunct="1"/>
            <a:r>
              <a:rPr lang="es-MX" sz="1000">
                <a:latin typeface="Arial Narrow" pitchFamily="34" charset="0"/>
              </a:rPr>
              <a:t>Sistema de Gestión de Calidad</a:t>
            </a:r>
          </a:p>
          <a:p>
            <a:pPr eaLnBrk="1" hangingPunct="1"/>
            <a:endParaRPr lang="es-MX" sz="1000">
              <a:latin typeface="Arial Narrow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794375" y="346075"/>
          <a:ext cx="2892425" cy="938213"/>
        </p:xfrm>
        <a:graphic>
          <a:graphicData uri="http://schemas.openxmlformats.org/drawingml/2006/table">
            <a:tbl>
              <a:tblPr/>
              <a:tblGrid>
                <a:gridCol w="1553340"/>
                <a:gridCol w="1339085"/>
              </a:tblGrid>
              <a:tr h="190714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Código: DOC </a:t>
                      </a: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Pagina: 1 de 1</a:t>
                      </a: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71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Fecha de emisión: </a:t>
                      </a:r>
                    </a:p>
                  </a:txBody>
                  <a:tcPr marL="9528" marR="9528" marT="9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Fecha de Rev.: </a:t>
                      </a:r>
                      <a:endParaRPr lang="es-MX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  <a:p>
                      <a:pPr algn="l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Núm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. de Rev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.: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7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Elaboró: Coordinación de 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Normatividad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7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Aprobado por: Coordinador </a:t>
                      </a:r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General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8" marR="9528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Rectángulo"/>
          <p:cNvSpPr/>
          <p:nvPr/>
        </p:nvSpPr>
        <p:spPr>
          <a:xfrm>
            <a:off x="233363" y="95250"/>
            <a:ext cx="8677275" cy="66135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3763963" y="2274888"/>
            <a:ext cx="1392237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5788" y="3867150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_tradnl" sz="11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28900" y="3867150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100" dirty="0">
              <a:latin typeface="+mn-lt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703763" y="3867150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_tradnl" sz="1100" dirty="0"/>
          </a:p>
        </p:txBody>
      </p:sp>
      <p:cxnSp>
        <p:nvCxnSpPr>
          <p:cNvPr id="14" name="Straight Connector 13"/>
          <p:cNvCxnSpPr>
            <a:cxnSpLocks noChangeShapeType="1"/>
            <a:stCxn id="7" idx="0"/>
          </p:cNvCxnSpPr>
          <p:nvPr/>
        </p:nvCxnSpPr>
        <p:spPr bwMode="auto">
          <a:xfrm flipV="1">
            <a:off x="1379538" y="3302000"/>
            <a:ext cx="0" cy="565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/>
          <p:cNvCxnSpPr>
            <a:cxnSpLocks noChangeShapeType="1"/>
            <a:stCxn id="8" idx="0"/>
          </p:cNvCxnSpPr>
          <p:nvPr/>
        </p:nvCxnSpPr>
        <p:spPr bwMode="auto">
          <a:xfrm flipH="1" flipV="1">
            <a:off x="3416300" y="3313113"/>
            <a:ext cx="6350" cy="554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19"/>
          <p:cNvCxnSpPr>
            <a:cxnSpLocks noChangeShapeType="1"/>
            <a:stCxn id="9" idx="0"/>
          </p:cNvCxnSpPr>
          <p:nvPr/>
        </p:nvCxnSpPr>
        <p:spPr bwMode="auto">
          <a:xfrm flipV="1">
            <a:off x="5497513" y="3302000"/>
            <a:ext cx="0" cy="565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21 Rectángulo"/>
          <p:cNvSpPr/>
          <p:nvPr/>
        </p:nvSpPr>
        <p:spPr bwMode="auto">
          <a:xfrm>
            <a:off x="682625" y="3951288"/>
            <a:ext cx="1393825" cy="414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4" name="23 Rectángulo"/>
          <p:cNvSpPr/>
          <p:nvPr/>
        </p:nvSpPr>
        <p:spPr bwMode="auto">
          <a:xfrm>
            <a:off x="4800600" y="3952875"/>
            <a:ext cx="1393825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5" name="24 Rectángulo"/>
          <p:cNvSpPr/>
          <p:nvPr/>
        </p:nvSpPr>
        <p:spPr bwMode="auto">
          <a:xfrm>
            <a:off x="2719388" y="3952875"/>
            <a:ext cx="1393825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6873875" y="3941763"/>
            <a:ext cx="1393825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3710798" y="2225043"/>
            <a:ext cx="1456035" cy="485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/>
              <a:t>Jefe del Departamento de Redes y Telecomunicaciones</a:t>
            </a:r>
          </a:p>
          <a:p>
            <a:pPr algn="ctr"/>
            <a:endParaRPr lang="es-MX" sz="9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736411" y="3982739"/>
            <a:ext cx="1309298" cy="34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Administrador del CCTV Universitario</a:t>
            </a:r>
            <a:endParaRPr lang="es-MX" sz="900" dirty="0"/>
          </a:p>
          <a:p>
            <a:endParaRPr lang="es-MX" sz="900" dirty="0"/>
          </a:p>
        </p:txBody>
      </p:sp>
      <p:sp>
        <p:nvSpPr>
          <p:cNvPr id="29" name="28 CuadroTexto"/>
          <p:cNvSpPr txBox="1"/>
          <p:nvPr/>
        </p:nvSpPr>
        <p:spPr>
          <a:xfrm>
            <a:off x="2834175" y="3979152"/>
            <a:ext cx="1190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Administrador de  Telecomunicaciones</a:t>
            </a:r>
            <a:endParaRPr lang="es-MX" sz="9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5018658" y="3983233"/>
            <a:ext cx="983695" cy="34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Administrador de la Red de Voz</a:t>
            </a:r>
            <a:endParaRPr lang="es-MX" sz="900" dirty="0"/>
          </a:p>
          <a:p>
            <a:pPr algn="ctr"/>
            <a:endParaRPr lang="es-MX" sz="9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6859088" y="3985422"/>
            <a:ext cx="1440228" cy="34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Administrador de Servicios de Videoconferencia</a:t>
            </a:r>
            <a:endParaRPr lang="es-MX" sz="900" dirty="0"/>
          </a:p>
          <a:p>
            <a:pPr algn="ctr"/>
            <a:endParaRPr lang="es-MX" sz="900" dirty="0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2628900" y="5008384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100" dirty="0">
              <a:latin typeface="+mn-lt"/>
              <a:ea typeface="+mn-ea"/>
            </a:endParaRP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4729013" y="5008942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100" dirty="0">
              <a:latin typeface="+mn-lt"/>
              <a:ea typeface="+mn-ea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6777037" y="5008942"/>
            <a:ext cx="1587500" cy="582613"/>
          </a:xfrm>
          <a:prstGeom prst="rect">
            <a:avLst/>
          </a:prstGeom>
          <a:solidFill>
            <a:srgbClr val="EDE2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100" dirty="0">
              <a:latin typeface="+mn-lt"/>
              <a:ea typeface="+mn-ea"/>
            </a:endParaRPr>
          </a:p>
        </p:txBody>
      </p:sp>
      <p:cxnSp>
        <p:nvCxnSpPr>
          <p:cNvPr id="35" name="Straight Connector 17"/>
          <p:cNvCxnSpPr>
            <a:cxnSpLocks noChangeShapeType="1"/>
          </p:cNvCxnSpPr>
          <p:nvPr/>
        </p:nvCxnSpPr>
        <p:spPr bwMode="auto">
          <a:xfrm flipH="1" flipV="1">
            <a:off x="3422724" y="4449763"/>
            <a:ext cx="6350" cy="554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Connector 17"/>
          <p:cNvCxnSpPr>
            <a:cxnSpLocks noChangeShapeType="1"/>
          </p:cNvCxnSpPr>
          <p:nvPr/>
        </p:nvCxnSpPr>
        <p:spPr bwMode="auto">
          <a:xfrm flipH="1" flipV="1">
            <a:off x="7564437" y="4458884"/>
            <a:ext cx="6350" cy="554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17"/>
          <p:cNvCxnSpPr>
            <a:cxnSpLocks noChangeShapeType="1"/>
          </p:cNvCxnSpPr>
          <p:nvPr/>
        </p:nvCxnSpPr>
        <p:spPr bwMode="auto">
          <a:xfrm flipH="1" flipV="1">
            <a:off x="5497734" y="4458884"/>
            <a:ext cx="6350" cy="554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37 CuadroTexto"/>
          <p:cNvSpPr txBox="1"/>
          <p:nvPr/>
        </p:nvSpPr>
        <p:spPr>
          <a:xfrm>
            <a:off x="2823305" y="5137985"/>
            <a:ext cx="1190271" cy="31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Instalador de Redes Convergentes</a:t>
            </a:r>
            <a:endParaRPr lang="es-MX" sz="900" dirty="0"/>
          </a:p>
          <a:p>
            <a:pPr algn="ctr"/>
            <a:endParaRPr lang="es-MX" sz="900" dirty="0"/>
          </a:p>
        </p:txBody>
      </p:sp>
      <p:sp>
        <p:nvSpPr>
          <p:cNvPr id="39" name="38 CuadroTexto"/>
          <p:cNvSpPr txBox="1"/>
          <p:nvPr/>
        </p:nvSpPr>
        <p:spPr>
          <a:xfrm>
            <a:off x="4929251" y="5134055"/>
            <a:ext cx="1190272" cy="31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Ingeniero en soporte de la Red de Voz</a:t>
            </a:r>
            <a:endParaRPr lang="es-MX" sz="900" dirty="0"/>
          </a:p>
          <a:p>
            <a:pPr algn="ctr"/>
            <a:endParaRPr lang="es-MX" sz="9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7018954" y="5122856"/>
            <a:ext cx="1082065" cy="31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 smtClean="0"/>
              <a:t>Técnico en Videoconferencias</a:t>
            </a:r>
            <a:endParaRPr lang="es-MX" sz="900" dirty="0"/>
          </a:p>
          <a:p>
            <a:pPr algn="ctr"/>
            <a:endParaRPr lang="es-MX" sz="900" dirty="0"/>
          </a:p>
        </p:txBody>
      </p:sp>
      <p:sp>
        <p:nvSpPr>
          <p:cNvPr id="41" name="40 Rectángulo"/>
          <p:cNvSpPr/>
          <p:nvPr/>
        </p:nvSpPr>
        <p:spPr>
          <a:xfrm>
            <a:off x="6850875" y="5096265"/>
            <a:ext cx="1392237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2" name="41 Rectángulo"/>
          <p:cNvSpPr/>
          <p:nvPr/>
        </p:nvSpPr>
        <p:spPr>
          <a:xfrm>
            <a:off x="4828268" y="5094170"/>
            <a:ext cx="1392237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3" name="42 Rectángulo"/>
          <p:cNvSpPr/>
          <p:nvPr/>
        </p:nvSpPr>
        <p:spPr>
          <a:xfrm>
            <a:off x="2722250" y="5090400"/>
            <a:ext cx="1392237" cy="415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93</Words>
  <Application>Microsoft Office PowerPoint</Application>
  <PresentationFormat>Presentación en pantalla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Calibri</vt:lpstr>
      <vt:lpstr>MS PGothic</vt:lpstr>
      <vt:lpstr>Arial</vt:lpstr>
      <vt:lpstr>Arial Narrow</vt:lpstr>
      <vt:lpstr>Office Theme</vt:lpstr>
      <vt:lpstr>Presentación de PowerPoint</vt:lpstr>
    </vt:vector>
  </TitlesOfParts>
  <Company>Universidad Autonoma de Chihuahua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CSC DRT</dc:creator>
  <cp:lastModifiedBy>Elier Barrios</cp:lastModifiedBy>
  <cp:revision>14</cp:revision>
  <cp:lastPrinted>2013-03-22T16:50:46Z</cp:lastPrinted>
  <dcterms:created xsi:type="dcterms:W3CDTF">2013-03-11T16:54:04Z</dcterms:created>
  <dcterms:modified xsi:type="dcterms:W3CDTF">2013-03-22T17:23:45Z</dcterms:modified>
</cp:coreProperties>
</file>