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67" r:id="rId4"/>
    <p:sldId id="257" r:id="rId5"/>
    <p:sldId id="269" r:id="rId6"/>
    <p:sldId id="258" r:id="rId7"/>
    <p:sldId id="270" r:id="rId8"/>
    <p:sldId id="259" r:id="rId9"/>
    <p:sldId id="271" r:id="rId10"/>
    <p:sldId id="260" r:id="rId11"/>
    <p:sldId id="272" r:id="rId12"/>
    <p:sldId id="261" r:id="rId13"/>
    <p:sldId id="278" r:id="rId14"/>
    <p:sldId id="262" r:id="rId15"/>
    <p:sldId id="277" r:id="rId16"/>
    <p:sldId id="263" r:id="rId17"/>
    <p:sldId id="273" r:id="rId18"/>
    <p:sldId id="264" r:id="rId19"/>
    <p:sldId id="274" r:id="rId20"/>
    <p:sldId id="265" r:id="rId21"/>
    <p:sldId id="275" r:id="rId22"/>
    <p:sldId id="268" r:id="rId23"/>
    <p:sldId id="276" r:id="rId2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19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932622-2E41-4349-BA79-BBFAEF2A6016}" type="datetimeFigureOut">
              <a:rPr lang="es-ES" smtClean="0"/>
              <a:t>18/10/12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369B85-1239-F041-89BA-A98BD7D7BD7A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4" Type="http://schemas.openxmlformats.org/officeDocument/2006/relationships/slide" Target="slide16.xml"/><Relationship Id="rId5" Type="http://schemas.openxmlformats.org/officeDocument/2006/relationships/slide" Target="slide18.xml"/><Relationship Id="rId6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6" Type="http://schemas.openxmlformats.org/officeDocument/2006/relationships/slide" Target="slide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slide" Target="slide10.xml"/><Relationship Id="rId5" Type="http://schemas.openxmlformats.org/officeDocument/2006/relationships/slide" Target="slide12.xml"/><Relationship Id="rId6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slide" Target="slide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slide" Target="slide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6976" y="107902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Cajas Únicas</a:t>
            </a:r>
            <a:br>
              <a:rPr lang="es-ES" dirty="0" smtClean="0"/>
            </a:br>
            <a:r>
              <a:rPr lang="es-ES" dirty="0" smtClean="0"/>
              <a:t>Universidad Autónoma de Chihuahua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876976" y="2820850"/>
            <a:ext cx="2021000" cy="584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3200" dirty="0" smtClean="0"/>
              <a:t>Campus I</a:t>
            </a:r>
            <a:endParaRPr lang="es-ES" sz="3200" dirty="0"/>
          </a:p>
        </p:txBody>
      </p:sp>
      <p:sp>
        <p:nvSpPr>
          <p:cNvPr id="6" name="CuadroTexto 5">
            <a:hlinkClick r:id="rId2" action="ppaction://hlinksldjump"/>
          </p:cNvPr>
          <p:cNvSpPr txBox="1"/>
          <p:nvPr/>
        </p:nvSpPr>
        <p:spPr>
          <a:xfrm>
            <a:off x="723736" y="4107481"/>
            <a:ext cx="2417007" cy="584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3200" dirty="0" smtClean="0"/>
              <a:t>Campus II</a:t>
            </a:r>
            <a:endParaRPr lang="es-ES" sz="3200" dirty="0"/>
          </a:p>
        </p:txBody>
      </p:sp>
      <p:sp>
        <p:nvSpPr>
          <p:cNvPr id="7" name="CuadroTexto 6">
            <a:hlinkClick r:id="rId3" action="ppaction://hlinksldjump"/>
          </p:cNvPr>
          <p:cNvSpPr txBox="1"/>
          <p:nvPr/>
        </p:nvSpPr>
        <p:spPr>
          <a:xfrm>
            <a:off x="4793116" y="2820850"/>
            <a:ext cx="1572866" cy="584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200" dirty="0" smtClean="0"/>
              <a:t>Rectoría</a:t>
            </a:r>
            <a:endParaRPr lang="es-ES" sz="3200" dirty="0"/>
          </a:p>
        </p:txBody>
      </p:sp>
      <p:sp>
        <p:nvSpPr>
          <p:cNvPr id="8" name="CuadroTexto 7">
            <a:hlinkClick r:id="rId4" action="ppaction://hlinksldjump"/>
          </p:cNvPr>
          <p:cNvSpPr txBox="1"/>
          <p:nvPr/>
        </p:nvSpPr>
        <p:spPr>
          <a:xfrm>
            <a:off x="3930015" y="4112390"/>
            <a:ext cx="4719361" cy="584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200" dirty="0" smtClean="0"/>
              <a:t>Medicina (antiguo campus)</a:t>
            </a:r>
            <a:endParaRPr lang="es-ES" sz="3200" dirty="0"/>
          </a:p>
        </p:txBody>
      </p:sp>
      <p:sp>
        <p:nvSpPr>
          <p:cNvPr id="9" name="CuadroTexto 8">
            <a:hlinkClick r:id="rId5" action="ppaction://hlinksldjump"/>
          </p:cNvPr>
          <p:cNvSpPr txBox="1"/>
          <p:nvPr/>
        </p:nvSpPr>
        <p:spPr>
          <a:xfrm>
            <a:off x="4793116" y="5381698"/>
            <a:ext cx="1419529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400" dirty="0" smtClean="0"/>
              <a:t>Zootecnia</a:t>
            </a:r>
            <a:endParaRPr lang="es-ES" sz="2400" dirty="0"/>
          </a:p>
        </p:txBody>
      </p:sp>
      <p:sp>
        <p:nvSpPr>
          <p:cNvPr id="3" name="CuadroTexto 2">
            <a:hlinkClick r:id="rId6" action="ppaction://hlinksldjump"/>
          </p:cNvPr>
          <p:cNvSpPr txBox="1"/>
          <p:nvPr/>
        </p:nvSpPr>
        <p:spPr>
          <a:xfrm>
            <a:off x="723736" y="5381698"/>
            <a:ext cx="3106339" cy="584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200" dirty="0" smtClean="0"/>
              <a:t>Quinta Gaméros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961469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4196" y="104437"/>
            <a:ext cx="8229600" cy="1143000"/>
          </a:xfrm>
        </p:spPr>
        <p:txBody>
          <a:bodyPr/>
          <a:lstStyle/>
          <a:p>
            <a:r>
              <a:rPr lang="es-ES" dirty="0" smtClean="0"/>
              <a:t>Campus 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campus_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492" r="-13492"/>
          <a:stretch>
            <a:fillRect/>
          </a:stretch>
        </p:blipFill>
        <p:spPr>
          <a:xfrm>
            <a:off x="-544707" y="1090895"/>
            <a:ext cx="10281246" cy="5654289"/>
          </a:xfrm>
          <a:prstGeom prst="rect">
            <a:avLst/>
          </a:prstGeom>
        </p:spPr>
      </p:pic>
      <p:sp>
        <p:nvSpPr>
          <p:cNvPr id="5" name="CuadroTexto 4">
            <a:hlinkClick r:id="rId3" action="ppaction://hlinksldjump"/>
          </p:cNvPr>
          <p:cNvSpPr txBox="1"/>
          <p:nvPr/>
        </p:nvSpPr>
        <p:spPr>
          <a:xfrm>
            <a:off x="2249427" y="3818070"/>
            <a:ext cx="130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3366FF"/>
                </a:solidFill>
              </a:rPr>
              <a:t>Caja única FD</a:t>
            </a:r>
            <a:endParaRPr lang="es-ES" sz="1400" dirty="0">
              <a:solidFill>
                <a:srgbClr val="3366FF"/>
              </a:solidFill>
            </a:endParaRPr>
          </a:p>
        </p:txBody>
      </p:sp>
      <p:sp>
        <p:nvSpPr>
          <p:cNvPr id="6" name="CuadroTexto 5">
            <a:hlinkClick r:id="rId4" action="ppaction://hlinksldjump"/>
          </p:cNvPr>
          <p:cNvSpPr txBox="1"/>
          <p:nvPr/>
        </p:nvSpPr>
        <p:spPr>
          <a:xfrm>
            <a:off x="5436804" y="239044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3366FF"/>
                </a:solidFill>
              </a:rPr>
              <a:t>Caja</a:t>
            </a:r>
            <a:r>
              <a:rPr lang="es-ES" sz="1400" dirty="0">
                <a:solidFill>
                  <a:srgbClr val="3366FF"/>
                </a:solidFill>
              </a:rPr>
              <a:t> </a:t>
            </a:r>
            <a:r>
              <a:rPr lang="es-ES" sz="1400" dirty="0" smtClean="0">
                <a:solidFill>
                  <a:srgbClr val="3366FF"/>
                </a:solidFill>
              </a:rPr>
              <a:t>única Odontología</a:t>
            </a:r>
            <a:endParaRPr lang="es-ES" sz="1400" dirty="0">
              <a:solidFill>
                <a:srgbClr val="3366FF"/>
              </a:solidFill>
            </a:endParaRPr>
          </a:p>
        </p:txBody>
      </p:sp>
      <p:sp>
        <p:nvSpPr>
          <p:cNvPr id="7" name="CuadroTexto 6">
            <a:hlinkClick r:id="rId5" action="ppaction://hlinksldjump"/>
          </p:cNvPr>
          <p:cNvSpPr txBox="1"/>
          <p:nvPr/>
        </p:nvSpPr>
        <p:spPr>
          <a:xfrm>
            <a:off x="5005180" y="482032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3366FF"/>
                </a:solidFill>
              </a:rPr>
              <a:t>Caja única SUBA</a:t>
            </a:r>
            <a:endParaRPr lang="es-ES" dirty="0">
              <a:solidFill>
                <a:srgbClr val="3366FF"/>
              </a:solidFill>
            </a:endParaRPr>
          </a:p>
        </p:txBody>
      </p:sp>
      <p:sp>
        <p:nvSpPr>
          <p:cNvPr id="8" name="Flecha izquierda 7">
            <a:hlinkClick r:id="rId6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5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Campus II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5" descr="campus_0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" r="770" b="5462"/>
          <a:stretch/>
        </p:blipFill>
        <p:spPr>
          <a:xfrm rot="16200000">
            <a:off x="2090337" y="-634523"/>
            <a:ext cx="4955051" cy="9077135"/>
          </a:xfrm>
          <a:prstGeom prst="rect">
            <a:avLst/>
          </a:prstGeo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hlinkClick r:id="rId4" action="ppaction://hlinksldjump"/>
          </p:cNvPr>
          <p:cNvSpPr txBox="1"/>
          <p:nvPr/>
        </p:nvSpPr>
        <p:spPr>
          <a:xfrm>
            <a:off x="3247539" y="4691919"/>
            <a:ext cx="2664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Caja única FCA</a:t>
            </a:r>
            <a:endParaRPr lang="es-ES" sz="2800" dirty="0"/>
          </a:p>
        </p:txBody>
      </p:sp>
      <p:sp>
        <p:nvSpPr>
          <p:cNvPr id="7" name="CuadroTexto 6">
            <a:hlinkClick r:id="rId5" action="ppaction://hlinksldjump"/>
          </p:cNvPr>
          <p:cNvSpPr txBox="1"/>
          <p:nvPr/>
        </p:nvSpPr>
        <p:spPr>
          <a:xfrm>
            <a:off x="6330275" y="4461086"/>
            <a:ext cx="2467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Caja única FING</a:t>
            </a:r>
            <a:endParaRPr lang="es-ES" sz="2400" dirty="0"/>
          </a:p>
        </p:txBody>
      </p:sp>
      <p:sp>
        <p:nvSpPr>
          <p:cNvPr id="8" name="CuadroTexto 7">
            <a:hlinkClick r:id="rId6" action="ppaction://hlinksldjump"/>
          </p:cNvPr>
          <p:cNvSpPr txBox="1"/>
          <p:nvPr/>
        </p:nvSpPr>
        <p:spPr>
          <a:xfrm>
            <a:off x="6614970" y="2607033"/>
            <a:ext cx="2313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Caja única FEN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8046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 FD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18136" r="-18136"/>
          <a:stretch>
            <a:fillRect/>
          </a:stretch>
        </p:blipFill>
        <p:spPr>
          <a:xfrm>
            <a:off x="109137" y="2033838"/>
            <a:ext cx="9226807" cy="3933978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09137" y="6098076"/>
            <a:ext cx="1326471" cy="70874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Campus 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708392" y="609807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210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FD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638743"/>
              </p:ext>
            </p:extLst>
          </p:nvPr>
        </p:nvGraphicFramePr>
        <p:xfrm>
          <a:off x="457200" y="1600200"/>
          <a:ext cx="8229600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6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10-oct-12</a:t>
                      </a:r>
                      <a:endParaRPr lang="es-E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 9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David Cortes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dcortes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1300 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Acer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PS007953686050003AEH00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26133021390000010203 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74.5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148.229.10.180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10-oct-12</a:t>
                      </a:r>
                    </a:p>
                    <a:p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#10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n/a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1301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Acer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PS007953686050005AEH00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26133021390000010204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74.5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148.229.10.177 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10-oct-12</a:t>
                      </a:r>
                    </a:p>
                    <a:p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#16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Irene Ahumada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Iahumada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1302 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Acer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PS007953686050005EEH00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26133021390000010205 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76.3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148.229.10.178 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10-oct-12</a:t>
                      </a:r>
                    </a:p>
                    <a:p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 17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Guadalupe Hernández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ghernan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n/a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Lanix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Corp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n/a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448 MB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74.5 GB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148.229.10.168 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57200" y="6008004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7483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Odontología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46415" r="-46415"/>
          <a:stretch>
            <a:fillRect/>
          </a:stretch>
        </p:blipFill>
        <p:spPr>
          <a:xfrm>
            <a:off x="-286902" y="1624688"/>
            <a:ext cx="10669575" cy="4549122"/>
          </a:xfrm>
        </p:spPr>
      </p:pic>
      <p:sp>
        <p:nvSpPr>
          <p:cNvPr id="6" name="Flecha izquierda 5">
            <a:hlinkClick r:id="rId3" action="ppaction://hlinksldjump"/>
          </p:cNvPr>
          <p:cNvSpPr/>
          <p:nvPr/>
        </p:nvSpPr>
        <p:spPr>
          <a:xfrm>
            <a:off x="109137" y="6098076"/>
            <a:ext cx="1326471" cy="70874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Campus 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906479" y="617381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85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Odontología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377130"/>
              </p:ext>
            </p:extLst>
          </p:nvPr>
        </p:nvGraphicFramePr>
        <p:xfrm>
          <a:off x="457200" y="1600200"/>
          <a:ext cx="82296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10-oct-12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#3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Marisela Marrufo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mmarrufo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1304 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Acer Veriton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Ps0081378681800350100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70133021390000010254 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GB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112 GB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148.229.19.225 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57200" y="6158204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51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 SUBA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46869" r="-46869"/>
          <a:stretch>
            <a:fillRect/>
          </a:stretch>
        </p:blipFill>
        <p:spPr>
          <a:xfrm>
            <a:off x="-519044" y="1870470"/>
            <a:ext cx="10669575" cy="4549122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09137" y="6098076"/>
            <a:ext cx="1326471" cy="70874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Campus 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792287" y="61683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967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Caja única SUBA</a:t>
            </a:r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119645"/>
              </p:ext>
            </p:extLst>
          </p:nvPr>
        </p:nvGraphicFramePr>
        <p:xfrm>
          <a:off x="457200" y="1600200"/>
          <a:ext cx="82296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10-oct-12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#20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Nancy Gurrola Rivera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ngurrola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2918 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Compaq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CNX7232B0J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80133021390000010229 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GB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 GB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148.229.255.235 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 XP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628149" y="5721258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506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 FCA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32811" r="-32811"/>
          <a:stretch>
            <a:fillRect/>
          </a:stretch>
        </p:blipFill>
        <p:spPr>
          <a:xfrm>
            <a:off x="-519044" y="1733924"/>
            <a:ext cx="10669575" cy="4549122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378072" y="5836389"/>
            <a:ext cx="1404950" cy="79487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Campus II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810891" y="604073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104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FCA</a:t>
            </a:r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11339"/>
              </p:ext>
            </p:extLst>
          </p:nvPr>
        </p:nvGraphicFramePr>
        <p:xfrm>
          <a:off x="457200" y="1600200"/>
          <a:ext cx="822960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11-oct-12</a:t>
                      </a:r>
                      <a:endParaRPr lang="es-E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#13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Nancy González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nvgonzalez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6805 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Compaq 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70133031390000010066 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232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148.229.147.150 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11-oct-12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#7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María Flores Moreno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mfmoreno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6805 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compaq</a:t>
                      </a: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MXX7290FCE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70133031390000010065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2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232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148.229.147.149 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11-oct-12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#18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Irma Lorena Grijalva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igrijalva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6805 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Compaq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70133031390000010064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2 Gb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232 GB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148.229.147.148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Windows XP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57200" y="5693949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3439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FING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18385" r="-18385"/>
          <a:stretch>
            <a:fillRect/>
          </a:stretch>
        </p:blipFill>
        <p:spPr>
          <a:xfrm>
            <a:off x="-843900" y="1933999"/>
            <a:ext cx="10458844" cy="4459274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06636" y="5875169"/>
            <a:ext cx="1404950" cy="79487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Campus II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951845" y="604332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99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FING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787621"/>
              </p:ext>
            </p:extLst>
          </p:nvPr>
        </p:nvGraphicFramePr>
        <p:xfrm>
          <a:off x="457200" y="1600200"/>
          <a:ext cx="822960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702842"/>
                <a:gridCol w="668758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18-oct-12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#14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Luz María Flores García 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2570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Lanix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00604279347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26133021390000010210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74.5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148.229.22.5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18-oct-12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Caja #27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Verónica Rodríguez Delgado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vrodrig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2570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Acer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PS007953686050004DEH00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GB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35.5 GB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148.229.22.160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18-oct-12</a:t>
                      </a:r>
                      <a:endParaRPr lang="es-ES_tradnl" sz="8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  <a:endParaRPr lang="es-ES_tradnl" sz="8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Nota: Caja</a:t>
                      </a:r>
                      <a:r>
                        <a:rPr lang="es-ES_tradnl" sz="800" b="1" baseline="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 de Uso Tempo</a:t>
                      </a:r>
                      <a:r>
                        <a:rPr lang="es-ES_tradnl" sz="800" baseline="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ral</a:t>
                      </a:r>
                      <a:endParaRPr lang="es-ES_tradnl" sz="8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  <a:endParaRPr lang="es-ES_tradnl" sz="8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dirty="0" smtClean="0"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n/a</a:t>
                      </a: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307118" y="5951209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98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FEN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9797" r="-9797"/>
          <a:stretch>
            <a:fillRect/>
          </a:stretch>
        </p:blipFill>
        <p:spPr>
          <a:xfrm>
            <a:off x="-126445" y="1583723"/>
            <a:ext cx="9932988" cy="4235068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06636" y="5818791"/>
            <a:ext cx="1404950" cy="79487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Campus II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866101" y="588988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557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FEN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105772"/>
              </p:ext>
            </p:extLst>
          </p:nvPr>
        </p:nvGraphicFramePr>
        <p:xfrm>
          <a:off x="457200" y="1600200"/>
          <a:ext cx="82296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18-oct-12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Caja #4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Viviana Díaz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vgrajeda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1306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Acer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PS007953686050002DEH00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26133021390000010212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2.24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74.5 GB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148.229.166.8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340319" y="5951208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889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276"/>
            <a:ext cx="8229600" cy="1143000"/>
          </a:xfrm>
        </p:spPr>
        <p:txBody>
          <a:bodyPr/>
          <a:lstStyle/>
          <a:p>
            <a:r>
              <a:rPr lang="es-ES" dirty="0" smtClean="0"/>
              <a:t>Caja Única Medicina(Antiguo Campus)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16509" r="-16509"/>
          <a:stretch>
            <a:fillRect/>
          </a:stretch>
        </p:blipFill>
        <p:spPr>
          <a:xfrm>
            <a:off x="-1285704" y="1529106"/>
            <a:ext cx="11849949" cy="5052391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728959" y="6057851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879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Caja única Medicina (antiguo campus)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730848"/>
              </p:ext>
            </p:extLst>
          </p:nvPr>
        </p:nvGraphicFramePr>
        <p:xfrm>
          <a:off x="457200" y="1600200"/>
          <a:ext cx="8229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11-10-12</a:t>
                      </a:r>
                      <a:endParaRPr lang="es-ES" sz="800" baseline="0" dirty="0" smtClean="0"/>
                    </a:p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n/a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Marcelo Ponce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mponce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415-38-25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Acer</a:t>
                      </a:r>
                      <a:r>
                        <a:rPr lang="es-ES" sz="800" baseline="0" dirty="0" smtClean="0"/>
                        <a:t> </a:t>
                      </a:r>
                      <a:r>
                        <a:rPr lang="es-ES" sz="800" baseline="0" dirty="0" err="1" smtClean="0"/>
                        <a:t>Veriton</a:t>
                      </a:r>
                      <a:r>
                        <a:rPr lang="es-ES" sz="800" baseline="0" dirty="0" smtClean="0"/>
                        <a:t> 5800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n/a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26133021390000010207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504 MB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70.6 GB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148.229.61.10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Windows XP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57200" y="6048968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90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Zootecnia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98959" r="-98959"/>
          <a:stretch>
            <a:fillRect/>
          </a:stretch>
        </p:blipFill>
        <p:spPr>
          <a:xfrm>
            <a:off x="-983328" y="1870470"/>
            <a:ext cx="10669575" cy="4549122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derecha 2">
            <a:hlinkClick r:id="rId4" action="ppaction://hlinksldjump"/>
          </p:cNvPr>
          <p:cNvSpPr/>
          <p:nvPr/>
        </p:nvSpPr>
        <p:spPr>
          <a:xfrm>
            <a:off x="7647026" y="593496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599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Zootecnia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835852"/>
              </p:ext>
            </p:extLst>
          </p:nvPr>
        </p:nvGraphicFramePr>
        <p:xfrm>
          <a:off x="457200" y="1600200"/>
          <a:ext cx="8229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11-10-12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n/a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María Elena Estrada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mestrada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434-0112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Acer</a:t>
                      </a:r>
                      <a:r>
                        <a:rPr lang="es-ES" sz="800" baseline="0" dirty="0" smtClean="0"/>
                        <a:t> </a:t>
                      </a:r>
                      <a:r>
                        <a:rPr lang="es-ES" sz="800" baseline="0" dirty="0" err="1" smtClean="0"/>
                        <a:t>Veriton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VT580000156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26133021390000010208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504</a:t>
                      </a:r>
                      <a:r>
                        <a:rPr lang="es-ES" sz="800" baseline="0" dirty="0" smtClean="0"/>
                        <a:t> MB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74.5 GB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148.229.26.113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Windows XP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28099" y="5789531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4177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Rectoría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/>
          <a:srcRect t="439" b="439"/>
          <a:stretch>
            <a:fillRect/>
          </a:stretch>
        </p:blipFill>
        <p:spPr>
          <a:xfrm>
            <a:off x="99600" y="1781883"/>
            <a:ext cx="8862450" cy="4874006"/>
          </a:xfrm>
          <a:prstGeom prst="rect">
            <a:avLst/>
          </a:prstGeom>
        </p:spPr>
      </p:pic>
      <p:sp>
        <p:nvSpPr>
          <p:cNvPr id="8" name="Flecha arriba 7"/>
          <p:cNvSpPr/>
          <p:nvPr/>
        </p:nvSpPr>
        <p:spPr>
          <a:xfrm rot="14504905">
            <a:off x="1763506" y="4133475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050" dirty="0" smtClean="0"/>
              <a:t>Caja Única</a:t>
            </a:r>
            <a:endParaRPr lang="es-ES" sz="1050" dirty="0"/>
          </a:p>
        </p:txBody>
      </p:sp>
      <p:sp>
        <p:nvSpPr>
          <p:cNvPr id="6" name="Flecha izquierda 5">
            <a:hlinkClick r:id="rId3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Flecha derecha 4">
            <a:hlinkClick r:id="rId4" action="ppaction://hlinksldjump"/>
          </p:cNvPr>
          <p:cNvSpPr/>
          <p:nvPr/>
        </p:nvSpPr>
        <p:spPr>
          <a:xfrm>
            <a:off x="7578749" y="6037263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3170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Rectoría</a:t>
            </a:r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75713"/>
              </p:ext>
            </p:extLst>
          </p:nvPr>
        </p:nvGraphicFramePr>
        <p:xfrm>
          <a:off x="457200" y="1600200"/>
          <a:ext cx="82296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10-10-12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Caja #2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Raquel Chávez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archavez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2039 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Compaq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MXX907010D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70133021390000010263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232 GB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148.229.12.28 </a:t>
                      </a:r>
                      <a:endParaRPr lang="es-ES_tradnl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Windows XP </a:t>
                      </a:r>
                      <a:endParaRPr lang="es-ES_tradnl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223268" y="5990883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3751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Quinta Gaméros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/>
          <a:srcRect l="-33930" r="-33930"/>
          <a:stretch>
            <a:fillRect/>
          </a:stretch>
        </p:blipFill>
        <p:spPr>
          <a:xfrm>
            <a:off x="-746284" y="1769296"/>
            <a:ext cx="10845363" cy="4624072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3988485" y="208915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izquierda 5">
            <a:hlinkClick r:id="rId3" action="ppaction://hlinksldjump"/>
          </p:cNvPr>
          <p:cNvSpPr/>
          <p:nvPr/>
        </p:nvSpPr>
        <p:spPr>
          <a:xfrm>
            <a:off x="157709" y="6037263"/>
            <a:ext cx="1211868" cy="58118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Principal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Flecha derecha 6">
            <a:hlinkClick r:id="rId4" action="ppaction://hlinksldjump"/>
          </p:cNvPr>
          <p:cNvSpPr/>
          <p:nvPr/>
        </p:nvSpPr>
        <p:spPr>
          <a:xfrm>
            <a:off x="8019948" y="6026645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653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Caja única Quinta Gaméros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677357"/>
              </p:ext>
            </p:extLst>
          </p:nvPr>
        </p:nvGraphicFramePr>
        <p:xfrm>
          <a:off x="457200" y="1600200"/>
          <a:ext cx="8229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Fecha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 la Caja </a:t>
                      </a: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Única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Nombre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Correo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Teléfono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Marca / Modelo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Fabricante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No. Serie UACH 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RAM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IP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Versión </a:t>
                      </a:r>
                      <a:r>
                        <a:rPr lang="es-ES_tradnl" sz="8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del Sistema</a:t>
                      </a:r>
                      <a:endParaRPr lang="es-ES_tradnl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11-10.12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n/a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Luz Virginia</a:t>
                      </a:r>
                      <a:r>
                        <a:rPr lang="es-ES" sz="800" baseline="0" dirty="0" smtClean="0"/>
                        <a:t> Cervantes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lcervante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416-6684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Acer</a:t>
                      </a:r>
                      <a:r>
                        <a:rPr lang="es-ES" sz="800" baseline="0" dirty="0" smtClean="0"/>
                        <a:t> </a:t>
                      </a:r>
                      <a:r>
                        <a:rPr lang="es-ES" sz="800" baseline="0" dirty="0" err="1" smtClean="0"/>
                        <a:t>Veriton</a:t>
                      </a:r>
                      <a:r>
                        <a:rPr lang="es-ES" sz="800" baseline="0" dirty="0" smtClean="0"/>
                        <a:t> 5800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PS0079536860500003DEH00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26133021390000010201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504 MB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74.5 GB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148.229.70.10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Windows XP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echa izquierda 2">
            <a:hlinkClick r:id="rId2" action="ppaction://hlinksldjump"/>
          </p:cNvPr>
          <p:cNvSpPr/>
          <p:nvPr/>
        </p:nvSpPr>
        <p:spPr>
          <a:xfrm>
            <a:off x="414443" y="5953386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531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énesis">
  <a:themeElements>
    <a:clrScheme name="Gé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é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é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Génesis.thmx</Template>
  <TotalTime>209</TotalTime>
  <Words>724</Words>
  <Application>Microsoft Macintosh PowerPoint</Application>
  <PresentationFormat>Presentación en pantalla (4:3)</PresentationFormat>
  <Paragraphs>372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Génesis</vt:lpstr>
      <vt:lpstr>Cajas Únicas Universidad Autónoma de Chihuahua</vt:lpstr>
      <vt:lpstr>Campus I</vt:lpstr>
      <vt:lpstr>Campus II</vt:lpstr>
      <vt:lpstr>Caja Única  FD</vt:lpstr>
      <vt:lpstr>Caja única FD</vt:lpstr>
      <vt:lpstr>Caja Única Odontología</vt:lpstr>
      <vt:lpstr>Caja única Odontología</vt:lpstr>
      <vt:lpstr>Caja Única  SUBA</vt:lpstr>
      <vt:lpstr>Caja única SUBA</vt:lpstr>
      <vt:lpstr>Caja Única  FCA</vt:lpstr>
      <vt:lpstr>Caja única FCA</vt:lpstr>
      <vt:lpstr>Caja Única FING</vt:lpstr>
      <vt:lpstr>Caja única FING</vt:lpstr>
      <vt:lpstr>Caja Única FEN</vt:lpstr>
      <vt:lpstr>Caja única FEN</vt:lpstr>
      <vt:lpstr>Caja Única Medicina(Antiguo Campus)</vt:lpstr>
      <vt:lpstr>Caja única Medicina (antiguo campus)</vt:lpstr>
      <vt:lpstr>Caja Única Zootecnia</vt:lpstr>
      <vt:lpstr>Caja única Zootecnia</vt:lpstr>
      <vt:lpstr>Caja Única Rectoría</vt:lpstr>
      <vt:lpstr>Caja única Rectoría</vt:lpstr>
      <vt:lpstr>Caja Única Quinta Gaméros</vt:lpstr>
      <vt:lpstr>Caja única Quinta Gaméros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UACH</dc:creator>
  <cp:lastModifiedBy>UACH</cp:lastModifiedBy>
  <cp:revision>26</cp:revision>
  <dcterms:created xsi:type="dcterms:W3CDTF">2012-10-16T17:41:07Z</dcterms:created>
  <dcterms:modified xsi:type="dcterms:W3CDTF">2012-10-18T18:34:20Z</dcterms:modified>
</cp:coreProperties>
</file>