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Default Extension="jpeg" ContentType="image/jpeg"/>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Default Extension="png" ContentType="image/png"/>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34"/>
  </p:notesMasterIdLst>
  <p:handoutMasterIdLst>
    <p:handoutMasterId r:id="rId35"/>
  </p:handoutMasterIdLst>
  <p:sldIdLst>
    <p:sldId id="257" r:id="rId2"/>
    <p:sldId id="260" r:id="rId3"/>
    <p:sldId id="256" r:id="rId4"/>
    <p:sldId id="262" r:id="rId5"/>
    <p:sldId id="259" r:id="rId6"/>
    <p:sldId id="258"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815" autoAdjust="0"/>
    <p:restoredTop sz="94660"/>
  </p:normalViewPr>
  <p:slideViewPr>
    <p:cSldViewPr>
      <p:cViewPr varScale="1">
        <p:scale>
          <a:sx n="107" d="100"/>
          <a:sy n="107" d="100"/>
        </p:scale>
        <p:origin x="-912"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s-ES_tradnl" smtClean="0"/>
              <a:t>UACH: CGTI </a:t>
            </a:r>
            <a:endParaRPr lang="es-ES_tradnl"/>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D458E6E-E127-A743-A75F-7B41EFC84B99}" type="datetime1">
              <a:rPr lang="es-ES_tradnl" smtClean="0"/>
              <a:t>22/4/10</a:t>
            </a:fld>
            <a:endParaRPr lang="es-ES_tradnl"/>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9397FA4-0F9F-7442-8D57-101B9D9665C1}" type="slidenum">
              <a:rPr lang="es-ES_tradnl" smtClean="0"/>
              <a:t>‹Nr.›</a:t>
            </a:fld>
            <a:endParaRPr lang="es-ES_tradnl"/>
          </a:p>
        </p:txBody>
      </p:sp>
    </p:spTree>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s-ES_tradnl" smtClean="0"/>
              <a:t>UACH: CGTI </a:t>
            </a:r>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D7553B-389D-534D-980F-B52251205F89}" type="datetime1">
              <a:rPr lang="es-ES_tradnl" smtClean="0"/>
              <a:t>22/4/10</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20081D-1680-4038-A912-FCF6E696ED0D}" type="slidenum">
              <a:rPr lang="es-MX" smtClean="0"/>
              <a:pPr/>
              <a:t>‹Nr.›</a:t>
            </a:fld>
            <a:endParaRPr lang="es-MX"/>
          </a:p>
        </p:txBody>
      </p:sp>
    </p:spTree>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endParaRPr lang="es-ES_tradnl"/>
          </a:p>
        </p:txBody>
      </p:sp>
      <p:sp>
        <p:nvSpPr>
          <p:cNvPr id="5" name="Marcador de encabezado 4"/>
          <p:cNvSpPr>
            <a:spLocks noGrp="1"/>
          </p:cNvSpPr>
          <p:nvPr>
            <p:ph type="hdr" sz="quarter" idx="10"/>
          </p:nvPr>
        </p:nvSpPr>
        <p:spPr/>
        <p:txBody>
          <a:bodyPr/>
          <a:lstStyle/>
          <a:p>
            <a:r>
              <a:rPr lang="es-ES_tradnl" smtClean="0"/>
              <a:t>UACH: CGTI </a:t>
            </a:r>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969F7381-8E4B-4A4D-9CD3-C3E39453FC43}" type="datetime1">
              <a:rPr lang="es-ES_tradnl" smtClean="0"/>
              <a:t>22/4/10</a:t>
            </a:fld>
            <a:endParaRPr lang="es-MX"/>
          </a:p>
        </p:txBody>
      </p:sp>
      <p:sp>
        <p:nvSpPr>
          <p:cNvPr id="5" name="4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6" name="5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5840B093-2A67-3741-B481-2A094E42CA59}" type="datetime1">
              <a:rPr lang="es-ES_tradnl" smtClean="0"/>
              <a:t>22/4/10</a:t>
            </a:fld>
            <a:endParaRPr lang="es-MX"/>
          </a:p>
        </p:txBody>
      </p:sp>
      <p:sp>
        <p:nvSpPr>
          <p:cNvPr id="5" name="4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6" name="5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97046A4-E591-5B44-B5CD-715E24FC84A3}" type="datetime1">
              <a:rPr lang="es-ES_tradnl" smtClean="0"/>
              <a:t>22/4/10</a:t>
            </a:fld>
            <a:endParaRPr lang="es-MX"/>
          </a:p>
        </p:txBody>
      </p:sp>
      <p:sp>
        <p:nvSpPr>
          <p:cNvPr id="5" name="4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6" name="5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5FC492CA-F898-F44A-9C0A-660C3DC53FFE}" type="datetime1">
              <a:rPr lang="es-ES_tradnl" smtClean="0"/>
              <a:t>22/4/10</a:t>
            </a:fld>
            <a:endParaRPr lang="es-MX"/>
          </a:p>
        </p:txBody>
      </p:sp>
      <p:sp>
        <p:nvSpPr>
          <p:cNvPr id="6" name="5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7" name="6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76B5BFF1-65CB-1648-B47C-3D9C3F09F068}" type="datetime1">
              <a:rPr lang="es-ES_tradnl" smtClean="0"/>
              <a:t>22/4/10</a:t>
            </a:fld>
            <a:endParaRPr lang="es-MX"/>
          </a:p>
        </p:txBody>
      </p:sp>
      <p:sp>
        <p:nvSpPr>
          <p:cNvPr id="8" name="7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9" name="8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EA44FD34-A764-9C43-92C1-8C63C18F6D50}" type="datetime1">
              <a:rPr lang="es-ES_tradnl" smtClean="0"/>
              <a:t>22/4/10</a:t>
            </a:fld>
            <a:endParaRPr lang="es-MX"/>
          </a:p>
        </p:txBody>
      </p:sp>
      <p:sp>
        <p:nvSpPr>
          <p:cNvPr id="4" name="3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5" name="4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DD411A3-4158-3D40-8FEC-C2E91BDEBB8F}" type="datetime1">
              <a:rPr lang="es-ES_tradnl" smtClean="0"/>
              <a:t>22/4/10</a:t>
            </a:fld>
            <a:endParaRPr lang="es-MX"/>
          </a:p>
        </p:txBody>
      </p:sp>
      <p:sp>
        <p:nvSpPr>
          <p:cNvPr id="3" name="2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4" name="3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8A5337E-DC0C-5A48-89AE-7DD3FAAB5278}" type="datetime1">
              <a:rPr lang="es-ES_tradnl" smtClean="0"/>
              <a:t>22/4/10</a:t>
            </a:fld>
            <a:endParaRPr lang="es-MX"/>
          </a:p>
        </p:txBody>
      </p:sp>
      <p:sp>
        <p:nvSpPr>
          <p:cNvPr id="6" name="5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7" name="6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78C4A10-2804-BF4A-861B-17A823BC0FDA}" type="datetime1">
              <a:rPr lang="es-ES_tradnl" smtClean="0"/>
              <a:t>22/4/10</a:t>
            </a:fld>
            <a:endParaRPr lang="es-MX"/>
          </a:p>
        </p:txBody>
      </p:sp>
      <p:sp>
        <p:nvSpPr>
          <p:cNvPr id="6" name="5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7" name="6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798CC843-1A5B-1043-8947-DAFCC8DE5106}" type="datetime1">
              <a:rPr lang="es-ES_tradnl" smtClean="0"/>
              <a:t>22/4/10</a:t>
            </a:fld>
            <a:endParaRPr lang="es-MX"/>
          </a:p>
        </p:txBody>
      </p:sp>
      <p:sp>
        <p:nvSpPr>
          <p:cNvPr id="5" name="4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6" name="5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7695C50C-EDFE-284E-B735-42C42289504E}" type="datetime1">
              <a:rPr lang="es-ES_tradnl" smtClean="0"/>
              <a:t>22/4/10</a:t>
            </a:fld>
            <a:endParaRPr lang="es-MX"/>
          </a:p>
        </p:txBody>
      </p:sp>
      <p:sp>
        <p:nvSpPr>
          <p:cNvPr id="5" name="4 Marcador de pie de página"/>
          <p:cNvSpPr>
            <a:spLocks noGrp="1"/>
          </p:cNvSpPr>
          <p:nvPr>
            <p:ph type="ftr" sz="quarter" idx="11"/>
          </p:nvPr>
        </p:nvSpPr>
        <p:spPr/>
        <p:txBody>
          <a:bodyPr/>
          <a:lstStyle/>
          <a:p>
            <a:r>
              <a:rPr lang="es-ES_tradnl" smtClean="0"/>
              <a:t>Elaboró: Javier Ávila  DAU: Área de Soporte Técnico</a:t>
            </a:r>
            <a:endParaRPr lang="es-MX"/>
          </a:p>
        </p:txBody>
      </p:sp>
      <p:sp>
        <p:nvSpPr>
          <p:cNvPr id="6" name="5 Marcador de número de diapositiva"/>
          <p:cNvSpPr>
            <a:spLocks noGrp="1"/>
          </p:cNvSpPr>
          <p:nvPr>
            <p:ph type="sldNum" sz="quarter" idx="12"/>
          </p:nvPr>
        </p:nvSpPr>
        <p:spPr/>
        <p:txBody>
          <a:bodyPr/>
          <a:lstStyle/>
          <a:p>
            <a:fld id="{1E7E1CFF-79D6-46C3-8FA3-B801635BB637}" type="slidenum">
              <a:rPr lang="es-MX" smtClean="0"/>
              <a:pPr/>
              <a:t>‹Nr.›</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735EDB-762D-D949-9DA3-DAD49A38D663}" type="datetime1">
              <a:rPr lang="es-ES_tradnl" smtClean="0"/>
              <a:t>22/4/10</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Elaboró: Javier Ávila  DAU: Área de Soporte Técnico</a:t>
            </a:r>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7E1CFF-79D6-46C3-8FA3-B801635BB637}" type="slidenum">
              <a:rPr lang="es-MX" smtClean="0"/>
              <a:pPr/>
              <a:t>‹Nr.›</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hyperlink" Target="http://www.virtualbox.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1600200" y="1219200"/>
            <a:ext cx="6048396" cy="4701636"/>
          </a:xfrm>
          <a:prstGeom prst="rect">
            <a:avLst/>
          </a:prstGeom>
          <a:noFill/>
          <a:ln w="9525">
            <a:noFill/>
            <a:miter lim="800000"/>
            <a:headEnd/>
            <a:tailEnd/>
          </a:ln>
          <a:effectLst/>
        </p:spPr>
      </p:pic>
      <p:sp>
        <p:nvSpPr>
          <p:cNvPr id="5" name="4 CuadroTexto"/>
          <p:cNvSpPr txBox="1"/>
          <p:nvPr/>
        </p:nvSpPr>
        <p:spPr>
          <a:xfrm>
            <a:off x="2071670" y="357166"/>
            <a:ext cx="4429156" cy="830997"/>
          </a:xfrm>
          <a:prstGeom prst="rect">
            <a:avLst/>
          </a:prstGeom>
          <a:noFill/>
        </p:spPr>
        <p:txBody>
          <a:bodyPr wrap="square" rtlCol="0">
            <a:spAutoFit/>
          </a:bodyPr>
          <a:lstStyle/>
          <a:p>
            <a:pPr algn="ctr"/>
            <a:r>
              <a:rPr lang="es-MX" sz="2400" dirty="0" smtClean="0">
                <a:latin typeface="Arial" pitchFamily="34" charset="0"/>
                <a:cs typeface="Arial" pitchFamily="34" charset="0"/>
              </a:rPr>
              <a:t>INSTRUCCIONES INSTALACION VIRTUALBOX</a:t>
            </a:r>
            <a:endParaRPr lang="es-MX" sz="2400" dirty="0">
              <a:latin typeface="Arial" pitchFamily="34" charset="0"/>
              <a:cs typeface="Arial" pitchFamily="34" charset="0"/>
            </a:endParaRPr>
          </a:p>
        </p:txBody>
      </p:sp>
      <p:sp>
        <p:nvSpPr>
          <p:cNvPr id="6" name="Marcador de número de diapositiva 5"/>
          <p:cNvSpPr>
            <a:spLocks noGrp="1"/>
          </p:cNvSpPr>
          <p:nvPr>
            <p:ph type="sldNum" sz="quarter" idx="12"/>
          </p:nvPr>
        </p:nvSpPr>
        <p:spPr/>
        <p:txBody>
          <a:bodyPr/>
          <a:lstStyle/>
          <a:p>
            <a:fld id="{1E7E1CFF-79D6-46C3-8FA3-B801635BB637}" type="slidenum">
              <a:rPr lang="es-MX" smtClean="0"/>
              <a:pPr/>
              <a:t>1</a:t>
            </a:fld>
            <a:endParaRPr lang="es-MX"/>
          </a:p>
        </p:txBody>
      </p:sp>
      <p:sp>
        <p:nvSpPr>
          <p:cNvPr id="8" name="Marcador de pie de página 3"/>
          <p:cNvSpPr>
            <a:spLocks noGrp="1"/>
          </p:cNvSpPr>
          <p:nvPr>
            <p:ph type="ftr" sz="quarter" idx="11"/>
          </p:nvPr>
        </p:nvSpPr>
        <p:spPr>
          <a:xfrm>
            <a:off x="457200" y="6172200"/>
            <a:ext cx="2743200" cy="473075"/>
          </a:xfrm>
        </p:spPr>
        <p:txBody>
          <a:bodyPr/>
          <a:lstStyle/>
          <a:p>
            <a:pPr algn="l"/>
            <a:r>
              <a:rPr lang="es-ES_tradnl" smtClean="0"/>
              <a:t>Elaboró: Javier Ávila  DAU: Área de Soporte Técnico</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295400" y="990600"/>
            <a:ext cx="6491310" cy="5071740"/>
          </a:xfrm>
          <a:prstGeom prst="rect">
            <a:avLst/>
          </a:prstGeom>
          <a:noFill/>
          <a:ln w="9525">
            <a:noFill/>
            <a:miter lim="800000"/>
            <a:headEnd/>
            <a:tailEnd/>
          </a:ln>
          <a:effectLst/>
        </p:spPr>
      </p:pic>
      <p:sp>
        <p:nvSpPr>
          <p:cNvPr id="5" name="4 CuadroTexto"/>
          <p:cNvSpPr txBox="1"/>
          <p:nvPr/>
        </p:nvSpPr>
        <p:spPr>
          <a:xfrm>
            <a:off x="838200" y="304800"/>
            <a:ext cx="7005662" cy="646331"/>
          </a:xfrm>
          <a:prstGeom prst="rect">
            <a:avLst/>
          </a:prstGeom>
          <a:noFill/>
        </p:spPr>
        <p:txBody>
          <a:bodyPr wrap="square" rtlCol="0">
            <a:spAutoFit/>
          </a:bodyPr>
          <a:lstStyle/>
          <a:p>
            <a:r>
              <a:rPr lang="es-MX" dirty="0" smtClean="0"/>
              <a:t>Descargar el software VirtualBox de: </a:t>
            </a:r>
            <a:r>
              <a:rPr lang="es-ES_tradnl" i="1" dirty="0" smtClean="0">
                <a:hlinkClick r:id="rId3"/>
              </a:rPr>
              <a:t>www.</a:t>
            </a:r>
            <a:r>
              <a:rPr lang="es-ES_tradnl" b="1" i="1" dirty="0" smtClean="0">
                <a:hlinkClick r:id="rId3"/>
              </a:rPr>
              <a:t>virtualbox</a:t>
            </a:r>
            <a:r>
              <a:rPr lang="es-ES_tradnl" i="1" dirty="0" smtClean="0">
                <a:hlinkClick r:id="rId3"/>
              </a:rPr>
              <a:t>.org</a:t>
            </a:r>
            <a:r>
              <a:rPr lang="es-ES_tradnl" i="1" dirty="0" smtClean="0">
                <a:hlinkClick r:id="rId3"/>
              </a:rPr>
              <a:t>/</a:t>
            </a:r>
            <a:r>
              <a:rPr lang="es-ES_tradnl" i="1" dirty="0" smtClean="0"/>
              <a:t> </a:t>
            </a:r>
            <a:r>
              <a:rPr lang="es-MX" dirty="0" smtClean="0"/>
              <a:t>aceptar </a:t>
            </a:r>
            <a:r>
              <a:rPr lang="es-MX" dirty="0" smtClean="0"/>
              <a:t>la licencia y presionar “Next”</a:t>
            </a:r>
            <a:endParaRPr lang="es-MX" dirty="0"/>
          </a:p>
        </p:txBody>
      </p:sp>
      <p:sp>
        <p:nvSpPr>
          <p:cNvPr id="6" name="Marcador de número de diapositiva 5"/>
          <p:cNvSpPr>
            <a:spLocks noGrp="1"/>
          </p:cNvSpPr>
          <p:nvPr>
            <p:ph type="sldNum" sz="quarter" idx="12"/>
          </p:nvPr>
        </p:nvSpPr>
        <p:spPr/>
        <p:txBody>
          <a:bodyPr/>
          <a:lstStyle/>
          <a:p>
            <a:fld id="{1E7E1CFF-79D6-46C3-8FA3-B801635BB637}" type="slidenum">
              <a:rPr lang="es-MX" smtClean="0"/>
              <a:pPr/>
              <a:t>2</a:t>
            </a:fld>
            <a:endParaRPr lang="es-MX" dirty="0"/>
          </a:p>
        </p:txBody>
      </p:sp>
      <p:sp>
        <p:nvSpPr>
          <p:cNvPr id="7" name="Marcador de pie de página 3"/>
          <p:cNvSpPr>
            <a:spLocks noGrp="1"/>
          </p:cNvSpPr>
          <p:nvPr>
            <p:ph type="ftr" sz="quarter" idx="11"/>
          </p:nvPr>
        </p:nvSpPr>
        <p:spPr>
          <a:xfrm>
            <a:off x="457200" y="6172200"/>
            <a:ext cx="2743200" cy="473075"/>
          </a:xfrm>
        </p:spPr>
        <p:txBody>
          <a:bodyPr/>
          <a:lstStyle/>
          <a:p>
            <a:pPr algn="l"/>
            <a:r>
              <a:rPr lang="es-ES_tradnl" smtClean="0"/>
              <a:t>Elaboró: Javier Ávila  DAU: Área de Soporte Técnico</a:t>
            </a:r>
            <a:endParaRPr lang="es-MX"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143000" y="1143000"/>
            <a:ext cx="6115464" cy="4745600"/>
          </a:xfrm>
          <a:prstGeom prst="rect">
            <a:avLst/>
          </a:prstGeom>
          <a:noFill/>
          <a:ln w="9525">
            <a:noFill/>
            <a:miter lim="800000"/>
            <a:headEnd/>
            <a:tailEnd/>
          </a:ln>
          <a:effectLst/>
        </p:spPr>
      </p:pic>
      <p:sp>
        <p:nvSpPr>
          <p:cNvPr id="6" name="5 CuadroTexto"/>
          <p:cNvSpPr txBox="1"/>
          <p:nvPr/>
        </p:nvSpPr>
        <p:spPr>
          <a:xfrm>
            <a:off x="857224" y="428604"/>
            <a:ext cx="7286676" cy="646331"/>
          </a:xfrm>
          <a:prstGeom prst="rect">
            <a:avLst/>
          </a:prstGeom>
          <a:noFill/>
        </p:spPr>
        <p:txBody>
          <a:bodyPr wrap="square" rtlCol="0">
            <a:spAutoFit/>
          </a:bodyPr>
          <a:lstStyle/>
          <a:p>
            <a:r>
              <a:rPr lang="es-MX" dirty="0" smtClean="0"/>
              <a:t>Lo siguiente es verificar los detalles de la </a:t>
            </a:r>
            <a:r>
              <a:rPr lang="es-MX" dirty="0" smtClean="0"/>
              <a:t>instalaci</a:t>
            </a:r>
            <a:r>
              <a:rPr lang="es-MX" dirty="0" smtClean="0"/>
              <a:t>ó</a:t>
            </a:r>
            <a:r>
              <a:rPr lang="es-MX" dirty="0" smtClean="0"/>
              <a:t>n</a:t>
            </a:r>
            <a:r>
              <a:rPr lang="es-MX" dirty="0" smtClean="0"/>
              <a:t>, como el espacio en disco o la ruta de </a:t>
            </a:r>
            <a:r>
              <a:rPr lang="es-MX" dirty="0" smtClean="0"/>
              <a:t>instalaci</a:t>
            </a:r>
            <a:r>
              <a:rPr lang="es-MX" dirty="0" smtClean="0"/>
              <a:t>ó</a:t>
            </a:r>
            <a:r>
              <a:rPr lang="es-MX" dirty="0" smtClean="0"/>
              <a:t>n </a:t>
            </a:r>
            <a:r>
              <a:rPr lang="es-MX" dirty="0" smtClean="0"/>
              <a:t>y despues presionamos “Next”</a:t>
            </a:r>
            <a:endParaRPr lang="es-MX" dirty="0"/>
          </a:p>
        </p:txBody>
      </p:sp>
      <p:sp>
        <p:nvSpPr>
          <p:cNvPr id="4" name="Marcador de pie de página 3"/>
          <p:cNvSpPr>
            <a:spLocks noGrp="1"/>
          </p:cNvSpPr>
          <p:nvPr>
            <p:ph type="ftr" sz="quarter" idx="11"/>
          </p:nvPr>
        </p:nvSpPr>
        <p:spPr>
          <a:xfrm>
            <a:off x="457200" y="6172200"/>
            <a:ext cx="2743200" cy="473075"/>
          </a:xfrm>
        </p:spPr>
        <p:txBody>
          <a:bodyPr/>
          <a:lstStyle/>
          <a:p>
            <a:pPr algn="l"/>
            <a:r>
              <a:rPr lang="es-ES_tradnl" dirty="0" smtClean="0"/>
              <a:t>Elaboró: Javier Ávila  </a:t>
            </a:r>
          </a:p>
          <a:p>
            <a:pPr algn="l"/>
            <a:r>
              <a:rPr lang="es-ES_tradnl" dirty="0" smtClean="0"/>
              <a:t>DAU: Área de Soporte Técnico</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3</a:t>
            </a:fld>
            <a:endParaRPr lang="es-MX"/>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295400" y="1500175"/>
            <a:ext cx="6276996" cy="4291026"/>
          </a:xfrm>
          <a:prstGeom prst="rect">
            <a:avLst/>
          </a:prstGeom>
          <a:noFill/>
          <a:ln w="9525">
            <a:noFill/>
            <a:miter lim="800000"/>
            <a:headEnd/>
            <a:tailEnd/>
          </a:ln>
          <a:effectLst/>
        </p:spPr>
      </p:pic>
      <p:sp>
        <p:nvSpPr>
          <p:cNvPr id="3" name="2 CuadroTexto"/>
          <p:cNvSpPr txBox="1"/>
          <p:nvPr/>
        </p:nvSpPr>
        <p:spPr>
          <a:xfrm>
            <a:off x="1214414" y="357166"/>
            <a:ext cx="6500858" cy="646331"/>
          </a:xfrm>
          <a:prstGeom prst="rect">
            <a:avLst/>
          </a:prstGeom>
          <a:noFill/>
        </p:spPr>
        <p:txBody>
          <a:bodyPr wrap="square" rtlCol="0">
            <a:spAutoFit/>
          </a:bodyPr>
          <a:lstStyle/>
          <a:p>
            <a:r>
              <a:rPr lang="es-MX" dirty="0" smtClean="0"/>
              <a:t>Lo siguiente es decidir si queremos accesos directos o no y de nuevo presionamos “</a:t>
            </a:r>
            <a:r>
              <a:rPr lang="es-MX" dirty="0" err="1" smtClean="0"/>
              <a:t>Next</a:t>
            </a:r>
            <a:r>
              <a:rPr lang="es-MX" dirty="0" smtClean="0"/>
              <a:t>”</a:t>
            </a:r>
            <a:endParaRPr lang="es-MX" dirty="0"/>
          </a:p>
        </p:txBody>
      </p:sp>
      <p:sp>
        <p:nvSpPr>
          <p:cNvPr id="4" name="Marcador de pie de página 3"/>
          <p:cNvSpPr>
            <a:spLocks noGrp="1"/>
          </p:cNvSpPr>
          <p:nvPr>
            <p:ph type="ftr" sz="quarter" idx="11"/>
          </p:nvPr>
        </p:nvSpPr>
        <p:spPr>
          <a:xfrm>
            <a:off x="685800" y="6172200"/>
            <a:ext cx="2895600" cy="473075"/>
          </a:xfrm>
        </p:spPr>
        <p:txBody>
          <a:bodyPr/>
          <a:lstStyle/>
          <a:p>
            <a:pPr algn="l"/>
            <a:r>
              <a:rPr lang="es-ES_tradnl" dirty="0" smtClean="0"/>
              <a:t>Elaboró: Javier Ávila  </a:t>
            </a:r>
          </a:p>
          <a:p>
            <a:pPr algn="l"/>
            <a:r>
              <a:rPr lang="es-ES_tradnl" dirty="0" smtClean="0"/>
              <a:t>DAU: Área de Soporte Técnico</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4</a:t>
            </a:fld>
            <a:endParaRPr lang="es-MX"/>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752600" y="1500175"/>
            <a:ext cx="5962672" cy="4679866"/>
          </a:xfrm>
          <a:prstGeom prst="rect">
            <a:avLst/>
          </a:prstGeom>
          <a:noFill/>
          <a:ln w="9525">
            <a:noFill/>
            <a:miter lim="800000"/>
            <a:headEnd/>
            <a:tailEnd/>
          </a:ln>
          <a:effectLst/>
        </p:spPr>
      </p:pic>
      <p:sp>
        <p:nvSpPr>
          <p:cNvPr id="5" name="4 CuadroTexto"/>
          <p:cNvSpPr txBox="1"/>
          <p:nvPr/>
        </p:nvSpPr>
        <p:spPr>
          <a:xfrm>
            <a:off x="285720" y="285728"/>
            <a:ext cx="8307533" cy="923330"/>
          </a:xfrm>
          <a:prstGeom prst="rect">
            <a:avLst/>
          </a:prstGeom>
          <a:noFill/>
        </p:spPr>
        <p:txBody>
          <a:bodyPr wrap="none" rtlCol="0">
            <a:spAutoFit/>
          </a:bodyPr>
          <a:lstStyle/>
          <a:p>
            <a:r>
              <a:rPr lang="es-MX" dirty="0" smtClean="0"/>
              <a:t>Despu</a:t>
            </a:r>
            <a:r>
              <a:rPr lang="es-MX" dirty="0" smtClean="0"/>
              <a:t>é</a:t>
            </a:r>
            <a:r>
              <a:rPr lang="es-MX" dirty="0" smtClean="0"/>
              <a:t>s </a:t>
            </a:r>
            <a:r>
              <a:rPr lang="es-MX" dirty="0" smtClean="0"/>
              <a:t>nos </a:t>
            </a:r>
            <a:r>
              <a:rPr lang="es-MX" dirty="0" smtClean="0"/>
              <a:t>env</a:t>
            </a:r>
            <a:r>
              <a:rPr lang="es-MX" dirty="0" smtClean="0"/>
              <a:t>í</a:t>
            </a:r>
            <a:r>
              <a:rPr lang="es-MX" dirty="0" smtClean="0"/>
              <a:t>a </a:t>
            </a:r>
            <a:r>
              <a:rPr lang="es-MX" dirty="0" smtClean="0"/>
              <a:t>una advertencia acerca de si estamos seguros de la </a:t>
            </a:r>
            <a:r>
              <a:rPr lang="es-MX" dirty="0" smtClean="0"/>
              <a:t>instalaci</a:t>
            </a:r>
            <a:r>
              <a:rPr lang="es-MX" dirty="0" smtClean="0"/>
              <a:t>ó</a:t>
            </a:r>
            <a:r>
              <a:rPr lang="es-MX" dirty="0" smtClean="0"/>
              <a:t>n </a:t>
            </a:r>
            <a:endParaRPr lang="es-MX" dirty="0" smtClean="0"/>
          </a:p>
          <a:p>
            <a:r>
              <a:rPr lang="es-MX" dirty="0" smtClean="0"/>
              <a:t>ya que</a:t>
            </a:r>
            <a:r>
              <a:rPr lang="es-MX" dirty="0" smtClean="0"/>
              <a:t> reiniciar</a:t>
            </a:r>
            <a:r>
              <a:rPr lang="es-MX" dirty="0" smtClean="0"/>
              <a:t>á </a:t>
            </a:r>
            <a:r>
              <a:rPr lang="es-MX" dirty="0" smtClean="0"/>
              <a:t>la </a:t>
            </a:r>
            <a:r>
              <a:rPr lang="es-MX" dirty="0" smtClean="0"/>
              <a:t>conexión a la red, si no tenemos nada abierto que </a:t>
            </a:r>
            <a:r>
              <a:rPr lang="es-MX" dirty="0" smtClean="0"/>
              <a:t>utilice </a:t>
            </a:r>
            <a:r>
              <a:rPr lang="es-MX" dirty="0" smtClean="0"/>
              <a:t>el internet</a:t>
            </a:r>
            <a:endParaRPr lang="es-MX" dirty="0" smtClean="0"/>
          </a:p>
          <a:p>
            <a:r>
              <a:rPr lang="es-ES_tradnl" dirty="0" smtClean="0"/>
              <a:t>d</a:t>
            </a:r>
            <a:r>
              <a:rPr lang="es-MX" dirty="0" smtClean="0"/>
              <a:t>amos click</a:t>
            </a:r>
            <a:r>
              <a:rPr lang="es-MX" dirty="0" smtClean="0"/>
              <a:t> </a:t>
            </a:r>
            <a:r>
              <a:rPr lang="es-MX" dirty="0" smtClean="0"/>
              <a:t>en “yes”</a:t>
            </a:r>
            <a:endParaRPr lang="es-MX" dirty="0"/>
          </a:p>
        </p:txBody>
      </p:sp>
      <p:sp>
        <p:nvSpPr>
          <p:cNvPr id="4" name="Marcador de pie de página 3"/>
          <p:cNvSpPr>
            <a:spLocks noGrp="1"/>
          </p:cNvSpPr>
          <p:nvPr>
            <p:ph type="ftr" sz="quarter" idx="11"/>
          </p:nvPr>
        </p:nvSpPr>
        <p:spPr>
          <a:xfrm>
            <a:off x="457200" y="6324600"/>
            <a:ext cx="2895600" cy="365125"/>
          </a:xfrm>
        </p:spPr>
        <p:txBody>
          <a:bodyPr/>
          <a:lstStyle/>
          <a:p>
            <a:pPr algn="l"/>
            <a:r>
              <a:rPr lang="es-ES_tradnl" dirty="0" smtClean="0"/>
              <a:t>Elaboró: Javier Ávila  </a:t>
            </a:r>
          </a:p>
          <a:p>
            <a:pPr algn="l"/>
            <a:r>
              <a:rPr lang="es-ES_tradnl" dirty="0" smtClean="0"/>
              <a:t>DAU: Área de Soporte Técnico</a:t>
            </a:r>
            <a:endParaRPr lang="es-MX" dirty="0"/>
          </a:p>
        </p:txBody>
      </p:sp>
      <p:sp>
        <p:nvSpPr>
          <p:cNvPr id="6" name="Marcador de número de diapositiva 5"/>
          <p:cNvSpPr>
            <a:spLocks noGrp="1"/>
          </p:cNvSpPr>
          <p:nvPr>
            <p:ph type="sldNum" sz="quarter" idx="12"/>
          </p:nvPr>
        </p:nvSpPr>
        <p:spPr/>
        <p:txBody>
          <a:bodyPr/>
          <a:lstStyle/>
          <a:p>
            <a:fld id="{1E7E1CFF-79D6-46C3-8FA3-B801635BB637}" type="slidenum">
              <a:rPr lang="es-MX" smtClean="0"/>
              <a:pPr/>
              <a:t>5</a:t>
            </a:fld>
            <a:endParaRPr lang="es-MX"/>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1071538" y="1357297"/>
            <a:ext cx="6572296" cy="4586303"/>
          </a:xfrm>
          <a:prstGeom prst="rect">
            <a:avLst/>
          </a:prstGeom>
          <a:noFill/>
          <a:ln w="9525">
            <a:noFill/>
            <a:miter lim="800000"/>
            <a:headEnd/>
            <a:tailEnd/>
          </a:ln>
          <a:effectLst/>
        </p:spPr>
      </p:pic>
      <p:sp>
        <p:nvSpPr>
          <p:cNvPr id="5" name="4 CuadroTexto"/>
          <p:cNvSpPr txBox="1"/>
          <p:nvPr/>
        </p:nvSpPr>
        <p:spPr>
          <a:xfrm>
            <a:off x="357158" y="428604"/>
            <a:ext cx="8324138" cy="646331"/>
          </a:xfrm>
          <a:prstGeom prst="rect">
            <a:avLst/>
          </a:prstGeom>
          <a:noFill/>
        </p:spPr>
        <p:txBody>
          <a:bodyPr wrap="none" rtlCol="0">
            <a:spAutoFit/>
          </a:bodyPr>
          <a:lstStyle/>
          <a:p>
            <a:r>
              <a:rPr lang="es-MX" dirty="0" smtClean="0"/>
              <a:t>Nos muestra un segundo aviso esta vez para verificar si queremos hacer </a:t>
            </a:r>
            <a:r>
              <a:rPr lang="es-MX" dirty="0" smtClean="0"/>
              <a:t>alg</a:t>
            </a:r>
            <a:r>
              <a:rPr lang="es-MX" dirty="0" smtClean="0"/>
              <a:t>ú</a:t>
            </a:r>
            <a:r>
              <a:rPr lang="es-MX" dirty="0" smtClean="0"/>
              <a:t>n </a:t>
            </a:r>
            <a:r>
              <a:rPr lang="es-MX" dirty="0" smtClean="0"/>
              <a:t>cambio, </a:t>
            </a:r>
          </a:p>
          <a:p>
            <a:r>
              <a:rPr lang="es-MX" dirty="0"/>
              <a:t>s</a:t>
            </a:r>
            <a:r>
              <a:rPr lang="es-MX" dirty="0" smtClean="0"/>
              <a:t>i tenemos todo listo damos </a:t>
            </a:r>
            <a:r>
              <a:rPr lang="es-MX" dirty="0" err="1" smtClean="0"/>
              <a:t>click</a:t>
            </a:r>
            <a:r>
              <a:rPr lang="es-MX" dirty="0" smtClean="0"/>
              <a:t> en </a:t>
            </a:r>
            <a:r>
              <a:rPr lang="es-MX" dirty="0" err="1" smtClean="0"/>
              <a:t>install</a:t>
            </a:r>
            <a:endParaRPr lang="es-MX" dirty="0"/>
          </a:p>
        </p:txBody>
      </p:sp>
      <p:sp>
        <p:nvSpPr>
          <p:cNvPr id="6" name="Marcador de número de diapositiva 5"/>
          <p:cNvSpPr>
            <a:spLocks noGrp="1"/>
          </p:cNvSpPr>
          <p:nvPr>
            <p:ph type="sldNum" sz="quarter" idx="12"/>
          </p:nvPr>
        </p:nvSpPr>
        <p:spPr/>
        <p:txBody>
          <a:bodyPr/>
          <a:lstStyle/>
          <a:p>
            <a:fld id="{1E7E1CFF-79D6-46C3-8FA3-B801635BB637}" type="slidenum">
              <a:rPr lang="es-MX" smtClean="0"/>
              <a:pPr/>
              <a:t>6</a:t>
            </a:fld>
            <a:endParaRPr lang="es-MX"/>
          </a:p>
        </p:txBody>
      </p:sp>
      <p:sp>
        <p:nvSpPr>
          <p:cNvPr id="8" name="Marcador de pie de página 3"/>
          <p:cNvSpPr txBox="1">
            <a:spLocks/>
          </p:cNvSpPr>
          <p:nvPr/>
        </p:nvSpPr>
        <p:spPr>
          <a:xfrm>
            <a:off x="457200" y="6324600"/>
            <a:ext cx="2895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200" b="0" i="0" u="none" strike="noStrike" kern="1200" cap="none" spc="0" normalizeH="0" baseline="0" noProof="0" smtClean="0">
                <a:ln>
                  <a:noFill/>
                </a:ln>
                <a:solidFill>
                  <a:schemeClr val="tx1">
                    <a:tint val="75000"/>
                  </a:schemeClr>
                </a:solidFill>
                <a:effectLst/>
                <a:uLnTx/>
                <a:uFillTx/>
                <a:latin typeface="+mn-lt"/>
                <a:ea typeface="+mn-ea"/>
                <a:cs typeface="+mn-cs"/>
              </a:rPr>
              <a:t>Elaboró: Javier Ávila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200" b="0" i="0" u="none" strike="noStrike" kern="1200" cap="none" spc="0" normalizeH="0" baseline="0" noProof="0" smtClean="0">
                <a:ln>
                  <a:noFill/>
                </a:ln>
                <a:solidFill>
                  <a:schemeClr val="tx1">
                    <a:tint val="75000"/>
                  </a:schemeClr>
                </a:solidFill>
                <a:effectLst/>
                <a:uLnTx/>
                <a:uFillTx/>
                <a:latin typeface="+mn-lt"/>
                <a:ea typeface="+mn-ea"/>
                <a:cs typeface="+mn-cs"/>
              </a:rPr>
              <a:t>DAU: Área de Soporte Técnico</a:t>
            </a:r>
            <a:endParaRPr kumimoji="0" lang="es-MX"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1214414" y="1357298"/>
            <a:ext cx="6429420" cy="4586302"/>
          </a:xfrm>
          <a:prstGeom prst="rect">
            <a:avLst/>
          </a:prstGeom>
          <a:noFill/>
          <a:ln w="9525">
            <a:noFill/>
            <a:miter lim="800000"/>
            <a:headEnd/>
            <a:tailEnd/>
          </a:ln>
          <a:effectLst/>
        </p:spPr>
      </p:pic>
      <p:sp>
        <p:nvSpPr>
          <p:cNvPr id="3" name="2 CuadroTexto"/>
          <p:cNvSpPr txBox="1"/>
          <p:nvPr/>
        </p:nvSpPr>
        <p:spPr>
          <a:xfrm>
            <a:off x="785786" y="571480"/>
            <a:ext cx="7342274" cy="369332"/>
          </a:xfrm>
          <a:prstGeom prst="rect">
            <a:avLst/>
          </a:prstGeom>
          <a:noFill/>
        </p:spPr>
        <p:txBody>
          <a:bodyPr wrap="none" rtlCol="0">
            <a:spAutoFit/>
          </a:bodyPr>
          <a:lstStyle/>
          <a:p>
            <a:r>
              <a:rPr lang="es-MX" dirty="0" smtClean="0"/>
              <a:t>El asistente de </a:t>
            </a:r>
            <a:r>
              <a:rPr lang="es-MX" dirty="0" smtClean="0"/>
              <a:t>instalaci</a:t>
            </a:r>
            <a:r>
              <a:rPr lang="es-MX" dirty="0" smtClean="0"/>
              <a:t>ó</a:t>
            </a:r>
            <a:r>
              <a:rPr lang="es-MX" dirty="0" smtClean="0"/>
              <a:t>n </a:t>
            </a:r>
            <a:r>
              <a:rPr lang="es-MX" dirty="0" smtClean="0"/>
              <a:t>iniciara la copia de archivos, solo hay que </a:t>
            </a:r>
            <a:r>
              <a:rPr lang="es-MX" dirty="0" smtClean="0"/>
              <a:t>esperar</a:t>
            </a:r>
            <a:r>
              <a:rPr lang="es-ES_tradnl" dirty="0" smtClean="0"/>
              <a:t>…</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7</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1357290" y="1357298"/>
            <a:ext cx="5653110" cy="4473038"/>
          </a:xfrm>
          <a:prstGeom prst="rect">
            <a:avLst/>
          </a:prstGeom>
          <a:noFill/>
          <a:ln w="9525">
            <a:noFill/>
            <a:miter lim="800000"/>
            <a:headEnd/>
            <a:tailEnd/>
          </a:ln>
          <a:effectLst/>
        </p:spPr>
      </p:pic>
      <p:sp>
        <p:nvSpPr>
          <p:cNvPr id="3" name="2 CuadroTexto"/>
          <p:cNvSpPr txBox="1"/>
          <p:nvPr/>
        </p:nvSpPr>
        <p:spPr>
          <a:xfrm>
            <a:off x="214282" y="214290"/>
            <a:ext cx="8842122" cy="923330"/>
          </a:xfrm>
          <a:prstGeom prst="rect">
            <a:avLst/>
          </a:prstGeom>
          <a:noFill/>
        </p:spPr>
        <p:txBody>
          <a:bodyPr wrap="none" rtlCol="0">
            <a:spAutoFit/>
          </a:bodyPr>
          <a:lstStyle/>
          <a:p>
            <a:r>
              <a:rPr lang="es-MX" dirty="0" smtClean="0"/>
              <a:t>Y con esto la </a:t>
            </a:r>
            <a:r>
              <a:rPr lang="es-MX" dirty="0" smtClean="0"/>
              <a:t>instalaci</a:t>
            </a:r>
            <a:r>
              <a:rPr lang="es-MX" dirty="0" smtClean="0"/>
              <a:t>ó</a:t>
            </a:r>
            <a:r>
              <a:rPr lang="es-MX" dirty="0" smtClean="0"/>
              <a:t>n </a:t>
            </a:r>
            <a:r>
              <a:rPr lang="es-MX" dirty="0" smtClean="0"/>
              <a:t>queda lista, solo queda</a:t>
            </a:r>
            <a:r>
              <a:rPr lang="es-MX" dirty="0" smtClean="0"/>
              <a:t> dar click en “</a:t>
            </a:r>
            <a:r>
              <a:rPr lang="es-MX" dirty="0" smtClean="0"/>
              <a:t>finish”, si queremos configurarlo</a:t>
            </a:r>
          </a:p>
          <a:p>
            <a:r>
              <a:rPr lang="es-MX" dirty="0"/>
              <a:t>d</a:t>
            </a:r>
            <a:r>
              <a:rPr lang="es-MX" dirty="0" smtClean="0"/>
              <a:t>e inmediato dejamos activa la casilla de “</a:t>
            </a:r>
            <a:r>
              <a:rPr lang="es-MX" dirty="0" err="1" smtClean="0"/>
              <a:t>start</a:t>
            </a:r>
            <a:r>
              <a:rPr lang="es-MX" dirty="0" smtClean="0"/>
              <a:t> </a:t>
            </a:r>
            <a:r>
              <a:rPr lang="es-MX" dirty="0" err="1" smtClean="0"/>
              <a:t>Sun</a:t>
            </a:r>
            <a:r>
              <a:rPr lang="es-MX" dirty="0" smtClean="0"/>
              <a:t> </a:t>
            </a:r>
            <a:r>
              <a:rPr lang="es-MX" dirty="0" err="1" smtClean="0"/>
              <a:t>Virtualbox</a:t>
            </a:r>
            <a:r>
              <a:rPr lang="es-MX" dirty="0" smtClean="0"/>
              <a:t> </a:t>
            </a:r>
            <a:r>
              <a:rPr lang="es-MX" dirty="0" err="1" smtClean="0"/>
              <a:t>after</a:t>
            </a:r>
            <a:r>
              <a:rPr lang="es-MX" dirty="0" smtClean="0"/>
              <a:t> </a:t>
            </a:r>
            <a:r>
              <a:rPr lang="es-MX" dirty="0" err="1" smtClean="0"/>
              <a:t>installation</a:t>
            </a:r>
            <a:r>
              <a:rPr lang="es-MX" dirty="0" smtClean="0"/>
              <a:t>” </a:t>
            </a:r>
          </a:p>
          <a:p>
            <a:r>
              <a:rPr lang="es-MX" dirty="0" smtClean="0"/>
              <a:t>o la desactivamos si haremos la </a:t>
            </a:r>
            <a:r>
              <a:rPr lang="es-MX" dirty="0" smtClean="0"/>
              <a:t>configuraci</a:t>
            </a:r>
            <a:r>
              <a:rPr lang="es-MX" dirty="0" smtClean="0"/>
              <a:t>ó</a:t>
            </a:r>
            <a:r>
              <a:rPr lang="es-MX" dirty="0" smtClean="0"/>
              <a:t>n despu</a:t>
            </a:r>
            <a:r>
              <a:rPr lang="es-MX" dirty="0" smtClean="0"/>
              <a:t>é</a:t>
            </a:r>
            <a:r>
              <a:rPr lang="es-MX" dirty="0" smtClean="0"/>
              <a:t>s</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8</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990599" y="936267"/>
            <a:ext cx="6629401" cy="5053766"/>
          </a:xfrm>
          <a:prstGeom prst="rect">
            <a:avLst/>
          </a:prstGeom>
          <a:noFill/>
          <a:ln w="9525">
            <a:noFill/>
            <a:miter lim="800000"/>
            <a:headEnd/>
            <a:tailEnd/>
          </a:ln>
          <a:effectLst/>
        </p:spPr>
      </p:pic>
      <p:sp>
        <p:nvSpPr>
          <p:cNvPr id="3" name="2 CuadroTexto"/>
          <p:cNvSpPr txBox="1"/>
          <p:nvPr/>
        </p:nvSpPr>
        <p:spPr>
          <a:xfrm>
            <a:off x="357158" y="142852"/>
            <a:ext cx="8430641" cy="646331"/>
          </a:xfrm>
          <a:prstGeom prst="rect">
            <a:avLst/>
          </a:prstGeom>
          <a:noFill/>
        </p:spPr>
        <p:txBody>
          <a:bodyPr wrap="none" rtlCol="0">
            <a:spAutoFit/>
          </a:bodyPr>
          <a:lstStyle/>
          <a:p>
            <a:r>
              <a:rPr lang="es-MX" dirty="0" smtClean="0"/>
              <a:t>Al iniciar el programa nos </a:t>
            </a:r>
            <a:r>
              <a:rPr lang="es-MX" dirty="0" smtClean="0"/>
              <a:t>aparecer</a:t>
            </a:r>
            <a:r>
              <a:rPr lang="es-MX" dirty="0" smtClean="0"/>
              <a:t>á</a:t>
            </a:r>
            <a:r>
              <a:rPr lang="es-MX" dirty="0" smtClean="0"/>
              <a:t> </a:t>
            </a:r>
            <a:r>
              <a:rPr lang="es-MX" dirty="0" smtClean="0"/>
              <a:t>una ventana de registro, no es necesario registrarse</a:t>
            </a:r>
          </a:p>
          <a:p>
            <a:r>
              <a:rPr lang="es-MX" dirty="0" smtClean="0"/>
              <a:t>Solo cerramos la ventana</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9</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1295400" y="1285860"/>
            <a:ext cx="6829397" cy="4810139"/>
          </a:xfrm>
          <a:prstGeom prst="rect">
            <a:avLst/>
          </a:prstGeom>
          <a:noFill/>
          <a:ln w="9525">
            <a:noFill/>
            <a:miter lim="800000"/>
            <a:headEnd/>
            <a:tailEnd/>
          </a:ln>
          <a:effectLst/>
        </p:spPr>
      </p:pic>
      <p:sp>
        <p:nvSpPr>
          <p:cNvPr id="3" name="2 CuadroTexto"/>
          <p:cNvSpPr txBox="1"/>
          <p:nvPr/>
        </p:nvSpPr>
        <p:spPr>
          <a:xfrm>
            <a:off x="428596" y="357166"/>
            <a:ext cx="8251105" cy="646331"/>
          </a:xfrm>
          <a:prstGeom prst="rect">
            <a:avLst/>
          </a:prstGeom>
          <a:noFill/>
        </p:spPr>
        <p:txBody>
          <a:bodyPr wrap="none" rtlCol="0">
            <a:spAutoFit/>
          </a:bodyPr>
          <a:lstStyle/>
          <a:p>
            <a:r>
              <a:rPr lang="es-MX" dirty="0" smtClean="0"/>
              <a:t>Despu</a:t>
            </a:r>
            <a:r>
              <a:rPr lang="es-MX" dirty="0" smtClean="0"/>
              <a:t>é</a:t>
            </a:r>
            <a:r>
              <a:rPr lang="es-MX" dirty="0" smtClean="0"/>
              <a:t>s </a:t>
            </a:r>
            <a:r>
              <a:rPr lang="es-MX" dirty="0" smtClean="0"/>
              <a:t>nos muestra la ventana de </a:t>
            </a:r>
            <a:r>
              <a:rPr lang="es-MX" dirty="0" smtClean="0"/>
              <a:t>configuraci</a:t>
            </a:r>
            <a:r>
              <a:rPr lang="es-MX" dirty="0" smtClean="0"/>
              <a:t>ó</a:t>
            </a:r>
            <a:r>
              <a:rPr lang="es-MX" dirty="0" smtClean="0"/>
              <a:t>n </a:t>
            </a:r>
            <a:r>
              <a:rPr lang="es-MX" dirty="0" smtClean="0"/>
              <a:t>para iniciar la </a:t>
            </a:r>
            <a:r>
              <a:rPr lang="es-MX" dirty="0" smtClean="0"/>
              <a:t>instalaci</a:t>
            </a:r>
            <a:r>
              <a:rPr lang="es-MX" dirty="0" smtClean="0"/>
              <a:t>ó</a:t>
            </a:r>
            <a:r>
              <a:rPr lang="es-MX" dirty="0" smtClean="0"/>
              <a:t>n </a:t>
            </a:r>
            <a:r>
              <a:rPr lang="es-MX" dirty="0" smtClean="0"/>
              <a:t>de nuestra</a:t>
            </a:r>
          </a:p>
          <a:p>
            <a:r>
              <a:rPr lang="es-MX" dirty="0" smtClean="0"/>
              <a:t>Maquina virtual damos en el icono “nueva”</a:t>
            </a:r>
            <a:endParaRPr lang="es-MX" dirty="0"/>
          </a:p>
        </p:txBody>
      </p:sp>
      <p:sp>
        <p:nvSpPr>
          <p:cNvPr id="4" name="3 Elipse"/>
          <p:cNvSpPr/>
          <p:nvPr/>
        </p:nvSpPr>
        <p:spPr>
          <a:xfrm>
            <a:off x="1071538" y="1643050"/>
            <a:ext cx="785818" cy="8572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Marcador de número de diapositiva 5"/>
          <p:cNvSpPr>
            <a:spLocks noGrp="1"/>
          </p:cNvSpPr>
          <p:nvPr>
            <p:ph type="sldNum" sz="quarter" idx="12"/>
          </p:nvPr>
        </p:nvSpPr>
        <p:spPr/>
        <p:txBody>
          <a:bodyPr/>
          <a:lstStyle/>
          <a:p>
            <a:fld id="{1E7E1CFF-79D6-46C3-8FA3-B801635BB637}" type="slidenum">
              <a:rPr lang="es-MX" smtClean="0"/>
              <a:pPr/>
              <a:t>10</a:t>
            </a:fld>
            <a:endParaRPr lang="es-MX"/>
          </a:p>
        </p:txBody>
      </p:sp>
      <p:sp>
        <p:nvSpPr>
          <p:cNvPr id="7"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1447800" y="1000108"/>
            <a:ext cx="6924649" cy="5204457"/>
          </a:xfrm>
          <a:prstGeom prst="rect">
            <a:avLst/>
          </a:prstGeom>
          <a:noFill/>
          <a:ln w="9525">
            <a:noFill/>
            <a:miter lim="800000"/>
            <a:headEnd/>
            <a:tailEnd/>
          </a:ln>
          <a:effectLst/>
        </p:spPr>
      </p:pic>
      <p:sp>
        <p:nvSpPr>
          <p:cNvPr id="3" name="2 CuadroTexto"/>
          <p:cNvSpPr txBox="1"/>
          <p:nvPr/>
        </p:nvSpPr>
        <p:spPr>
          <a:xfrm>
            <a:off x="928662" y="285728"/>
            <a:ext cx="5702553" cy="369332"/>
          </a:xfrm>
          <a:prstGeom prst="rect">
            <a:avLst/>
          </a:prstGeom>
          <a:noFill/>
        </p:spPr>
        <p:txBody>
          <a:bodyPr wrap="none" rtlCol="0">
            <a:spAutoFit/>
          </a:bodyPr>
          <a:lstStyle/>
          <a:p>
            <a:r>
              <a:rPr lang="es-MX" dirty="0" smtClean="0"/>
              <a:t>Esto iniciara un nuevo asistente,</a:t>
            </a:r>
            <a:r>
              <a:rPr lang="es-MX" dirty="0" smtClean="0"/>
              <a:t> damos click </a:t>
            </a:r>
            <a:r>
              <a:rPr lang="es-MX" dirty="0" smtClean="0"/>
              <a:t>en “siguiente”</a:t>
            </a:r>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11</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2 CuadroTexto"/>
          <p:cNvSpPr txBox="1"/>
          <p:nvPr/>
        </p:nvSpPr>
        <p:spPr>
          <a:xfrm>
            <a:off x="214282" y="142852"/>
            <a:ext cx="8572560" cy="1200329"/>
          </a:xfrm>
          <a:prstGeom prst="rect">
            <a:avLst/>
          </a:prstGeom>
          <a:noFill/>
        </p:spPr>
        <p:txBody>
          <a:bodyPr wrap="square" rtlCol="0">
            <a:spAutoFit/>
          </a:bodyPr>
          <a:lstStyle/>
          <a:p>
            <a:r>
              <a:rPr lang="es-MX" dirty="0" smtClean="0"/>
              <a:t>Lo siguiente es darle un nombre a nuestra maquina virtual y elegir que sistema operativo queremos instalar (tiene opciones para instalar una gran cantidad de sistemas operativos como windows 95, 98, XP, Vista o 7, </a:t>
            </a:r>
            <a:r>
              <a:rPr lang="es-MX" dirty="0" smtClean="0"/>
              <a:t>adem</a:t>
            </a:r>
            <a:r>
              <a:rPr lang="es-MX" dirty="0" smtClean="0"/>
              <a:t>á</a:t>
            </a:r>
            <a:r>
              <a:rPr lang="es-MX" dirty="0" smtClean="0"/>
              <a:t>s </a:t>
            </a:r>
            <a:r>
              <a:rPr lang="es-MX" dirty="0" smtClean="0"/>
              <a:t>de soporte para otras plataformas como Linux o sistemas BSD)</a:t>
            </a:r>
            <a:endParaRPr lang="es-MX" dirty="0"/>
          </a:p>
        </p:txBody>
      </p:sp>
      <p:pic>
        <p:nvPicPr>
          <p:cNvPr id="12291" name="Picture 3"/>
          <p:cNvPicPr>
            <a:picLocks noChangeAspect="1" noChangeArrowheads="1"/>
          </p:cNvPicPr>
          <p:nvPr/>
        </p:nvPicPr>
        <p:blipFill>
          <a:blip r:embed="rId2"/>
          <a:srcRect/>
          <a:stretch>
            <a:fillRect/>
          </a:stretch>
        </p:blipFill>
        <p:spPr bwMode="auto">
          <a:xfrm>
            <a:off x="1905000" y="1295400"/>
            <a:ext cx="5984743" cy="4460256"/>
          </a:xfrm>
          <a:prstGeom prst="rect">
            <a:avLst/>
          </a:prstGeom>
          <a:noFill/>
          <a:ln w="9525">
            <a:noFill/>
            <a:miter lim="800000"/>
            <a:headEnd/>
            <a:tailEnd/>
          </a:ln>
          <a:effectLst/>
        </p:spPr>
      </p:pic>
      <p:sp>
        <p:nvSpPr>
          <p:cNvPr id="9" name="8 CuadroTexto"/>
          <p:cNvSpPr txBox="1"/>
          <p:nvPr/>
        </p:nvSpPr>
        <p:spPr>
          <a:xfrm>
            <a:off x="2057400" y="5715000"/>
            <a:ext cx="5786478" cy="369332"/>
          </a:xfrm>
          <a:prstGeom prst="rect">
            <a:avLst/>
          </a:prstGeom>
          <a:noFill/>
        </p:spPr>
        <p:txBody>
          <a:bodyPr wrap="square" rtlCol="0">
            <a:spAutoFit/>
          </a:bodyPr>
          <a:lstStyle/>
          <a:p>
            <a:r>
              <a:rPr lang="es-MX" dirty="0" smtClean="0"/>
              <a:t>En nuestro caso instalaremos </a:t>
            </a:r>
            <a:r>
              <a:rPr lang="es-MX" dirty="0" err="1" smtClean="0"/>
              <a:t>windows</a:t>
            </a:r>
            <a:r>
              <a:rPr lang="es-MX" dirty="0" smtClean="0"/>
              <a:t> XP</a:t>
            </a:r>
            <a:endParaRPr lang="es-MX" dirty="0"/>
          </a:p>
        </p:txBody>
      </p:sp>
      <p:sp>
        <p:nvSpPr>
          <p:cNvPr id="6" name="Marcador de número de diapositiva 5"/>
          <p:cNvSpPr>
            <a:spLocks noGrp="1"/>
          </p:cNvSpPr>
          <p:nvPr>
            <p:ph type="sldNum" sz="quarter" idx="12"/>
          </p:nvPr>
        </p:nvSpPr>
        <p:spPr/>
        <p:txBody>
          <a:bodyPr/>
          <a:lstStyle/>
          <a:p>
            <a:fld id="{1E7E1CFF-79D6-46C3-8FA3-B801635BB637}" type="slidenum">
              <a:rPr lang="es-MX" smtClean="0"/>
              <a:pPr/>
              <a:t>12</a:t>
            </a:fld>
            <a:endParaRPr lang="es-MX"/>
          </a:p>
        </p:txBody>
      </p:sp>
      <p:sp>
        <p:nvSpPr>
          <p:cNvPr id="7"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1524000" y="1219200"/>
            <a:ext cx="6653185" cy="4987786"/>
          </a:xfrm>
          <a:prstGeom prst="rect">
            <a:avLst/>
          </a:prstGeom>
          <a:noFill/>
          <a:ln w="9525">
            <a:noFill/>
            <a:miter lim="800000"/>
            <a:headEnd/>
            <a:tailEnd/>
          </a:ln>
          <a:effectLst/>
        </p:spPr>
      </p:pic>
      <p:sp>
        <p:nvSpPr>
          <p:cNvPr id="3" name="2 CuadroTexto"/>
          <p:cNvSpPr txBox="1"/>
          <p:nvPr/>
        </p:nvSpPr>
        <p:spPr>
          <a:xfrm>
            <a:off x="0" y="214290"/>
            <a:ext cx="8808950" cy="923330"/>
          </a:xfrm>
          <a:prstGeom prst="rect">
            <a:avLst/>
          </a:prstGeom>
          <a:noFill/>
        </p:spPr>
        <p:txBody>
          <a:bodyPr wrap="none" rtlCol="0">
            <a:spAutoFit/>
          </a:bodyPr>
          <a:lstStyle/>
          <a:p>
            <a:r>
              <a:rPr lang="es-MX" dirty="0" smtClean="0"/>
              <a:t>Lo siguiente es elegir cuanta memoria le asignaremos a nuestra maquina virtual, esta </a:t>
            </a:r>
          </a:p>
          <a:p>
            <a:r>
              <a:rPr lang="es-MX" dirty="0" smtClean="0"/>
              <a:t>Se tiene que mantener debajo del 50% del total de la memoria para que no afecte a nuestro</a:t>
            </a:r>
          </a:p>
          <a:p>
            <a:r>
              <a:rPr lang="es-MX" dirty="0" smtClean="0"/>
              <a:t>Sistema </a:t>
            </a:r>
            <a:r>
              <a:rPr lang="es-MX" dirty="0" smtClean="0"/>
              <a:t>anfitri</a:t>
            </a:r>
            <a:r>
              <a:rPr lang="es-MX" dirty="0" smtClean="0"/>
              <a:t>ó</a:t>
            </a:r>
            <a:r>
              <a:rPr lang="es-MX" dirty="0" smtClean="0"/>
              <a:t>n</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13</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762000" y="685800"/>
            <a:ext cx="7280057" cy="5402520"/>
          </a:xfrm>
          <a:prstGeom prst="rect">
            <a:avLst/>
          </a:prstGeom>
          <a:noFill/>
          <a:ln w="9525">
            <a:noFill/>
            <a:miter lim="800000"/>
            <a:headEnd/>
            <a:tailEnd/>
          </a:ln>
          <a:effectLst/>
        </p:spPr>
      </p:pic>
      <p:sp>
        <p:nvSpPr>
          <p:cNvPr id="4" name="3 CuadroTexto"/>
          <p:cNvSpPr txBox="1"/>
          <p:nvPr/>
        </p:nvSpPr>
        <p:spPr>
          <a:xfrm>
            <a:off x="0" y="0"/>
            <a:ext cx="9144000" cy="646331"/>
          </a:xfrm>
          <a:prstGeom prst="rect">
            <a:avLst/>
          </a:prstGeom>
          <a:noFill/>
        </p:spPr>
        <p:txBody>
          <a:bodyPr wrap="square" rtlCol="0">
            <a:spAutoFit/>
          </a:bodyPr>
          <a:lstStyle/>
          <a:p>
            <a:r>
              <a:rPr lang="es-MX" dirty="0" smtClean="0"/>
              <a:t>Ahora si queremos crear un disco duro nuevo o en caso de ser una </a:t>
            </a:r>
            <a:r>
              <a:rPr lang="es-MX" dirty="0" smtClean="0"/>
              <a:t>reinstalaci</a:t>
            </a:r>
            <a:r>
              <a:rPr lang="es-MX" dirty="0" smtClean="0"/>
              <a:t>ó</a:t>
            </a:r>
            <a:r>
              <a:rPr lang="es-MX" dirty="0" smtClean="0"/>
              <a:t>n </a:t>
            </a:r>
            <a:r>
              <a:rPr lang="es-MX" dirty="0" smtClean="0"/>
              <a:t>podemos utilizar un disco duro existente, en nuestro caso crearemos uno nuevo</a:t>
            </a:r>
            <a:endParaRPr lang="es-MX" dirty="0"/>
          </a:p>
        </p:txBody>
      </p:sp>
      <p:sp>
        <p:nvSpPr>
          <p:cNvPr id="6" name="Marcador de número de diapositiva 5"/>
          <p:cNvSpPr>
            <a:spLocks noGrp="1"/>
          </p:cNvSpPr>
          <p:nvPr>
            <p:ph type="sldNum" sz="quarter" idx="12"/>
          </p:nvPr>
        </p:nvSpPr>
        <p:spPr/>
        <p:txBody>
          <a:bodyPr/>
          <a:lstStyle/>
          <a:p>
            <a:fld id="{1E7E1CFF-79D6-46C3-8FA3-B801635BB637}" type="slidenum">
              <a:rPr lang="es-MX" smtClean="0"/>
              <a:pPr/>
              <a:t>14</a:t>
            </a:fld>
            <a:endParaRPr lang="es-MX"/>
          </a:p>
        </p:txBody>
      </p:sp>
      <p:sp>
        <p:nvSpPr>
          <p:cNvPr id="7"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8454170" cy="646331"/>
          </a:xfrm>
          <a:prstGeom prst="rect">
            <a:avLst/>
          </a:prstGeom>
          <a:noFill/>
        </p:spPr>
        <p:txBody>
          <a:bodyPr wrap="none" rtlCol="0">
            <a:spAutoFit/>
          </a:bodyPr>
          <a:lstStyle/>
          <a:p>
            <a:r>
              <a:rPr lang="es-MX" dirty="0" smtClean="0"/>
              <a:t>Iniciara un nuevo asistente, esta vez de la </a:t>
            </a:r>
            <a:r>
              <a:rPr lang="es-MX" dirty="0" smtClean="0"/>
              <a:t>creaci</a:t>
            </a:r>
            <a:r>
              <a:rPr lang="es-MX" dirty="0" smtClean="0"/>
              <a:t>ó</a:t>
            </a:r>
            <a:r>
              <a:rPr lang="es-MX" dirty="0" smtClean="0"/>
              <a:t>n </a:t>
            </a:r>
            <a:r>
              <a:rPr lang="es-MX" dirty="0" smtClean="0"/>
              <a:t>del disco duro, solo damos siguiente</a:t>
            </a:r>
          </a:p>
          <a:p>
            <a:endParaRPr lang="es-MX" dirty="0"/>
          </a:p>
        </p:txBody>
      </p:sp>
      <p:pic>
        <p:nvPicPr>
          <p:cNvPr id="15362" name="Picture 2"/>
          <p:cNvPicPr>
            <a:picLocks noChangeAspect="1" noChangeArrowheads="1"/>
          </p:cNvPicPr>
          <p:nvPr/>
        </p:nvPicPr>
        <p:blipFill>
          <a:blip r:embed="rId2"/>
          <a:srcRect/>
          <a:stretch>
            <a:fillRect/>
          </a:stretch>
        </p:blipFill>
        <p:spPr bwMode="auto">
          <a:xfrm>
            <a:off x="914400" y="428604"/>
            <a:ext cx="7658128" cy="5615961"/>
          </a:xfrm>
          <a:prstGeom prst="rect">
            <a:avLst/>
          </a:prstGeom>
          <a:noFill/>
          <a:ln w="9525">
            <a:noFill/>
            <a:miter lim="800000"/>
            <a:headEnd/>
            <a:tailEnd/>
          </a:ln>
          <a:effectLst/>
        </p:spPr>
      </p:pic>
      <p:sp>
        <p:nvSpPr>
          <p:cNvPr id="5" name="Marcador de número de diapositiva 4"/>
          <p:cNvSpPr>
            <a:spLocks noGrp="1"/>
          </p:cNvSpPr>
          <p:nvPr>
            <p:ph type="sldNum" sz="quarter" idx="12"/>
          </p:nvPr>
        </p:nvSpPr>
        <p:spPr/>
        <p:txBody>
          <a:bodyPr/>
          <a:lstStyle/>
          <a:p>
            <a:fld id="{1E7E1CFF-79D6-46C3-8FA3-B801635BB637}" type="slidenum">
              <a:rPr lang="es-MX" smtClean="0"/>
              <a:pPr/>
              <a:t>15</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9273051" cy="1200329"/>
          </a:xfrm>
          <a:prstGeom prst="rect">
            <a:avLst/>
          </a:prstGeom>
          <a:noFill/>
        </p:spPr>
        <p:txBody>
          <a:bodyPr wrap="none" rtlCol="0">
            <a:spAutoFit/>
          </a:bodyPr>
          <a:lstStyle/>
          <a:p>
            <a:r>
              <a:rPr lang="es-MX" dirty="0" smtClean="0"/>
              <a:t>Ahora elegimos el tamaño de nuestro disco duro, aquí hay 2 opciones elegir un tamaño fijo o </a:t>
            </a:r>
          </a:p>
          <a:p>
            <a:r>
              <a:rPr lang="es-MX" dirty="0" smtClean="0"/>
              <a:t>bien crear un disco duro </a:t>
            </a:r>
            <a:r>
              <a:rPr lang="es-MX" dirty="0" smtClean="0"/>
              <a:t>din</a:t>
            </a:r>
            <a:r>
              <a:rPr lang="es-MX" dirty="0" smtClean="0"/>
              <a:t>á</a:t>
            </a:r>
            <a:r>
              <a:rPr lang="es-MX" dirty="0" smtClean="0"/>
              <a:t>mico </a:t>
            </a:r>
            <a:r>
              <a:rPr lang="es-MX" dirty="0" smtClean="0"/>
              <a:t>(este separara el espacio que elijamos del disco duro y en caso</a:t>
            </a:r>
          </a:p>
          <a:p>
            <a:r>
              <a:rPr lang="es-MX" dirty="0" smtClean="0"/>
              <a:t> de ser necesario la propia maquina virtual ira aumentando el tamaño del disco duro virtual)</a:t>
            </a:r>
          </a:p>
          <a:p>
            <a:endParaRPr lang="es-MX" dirty="0"/>
          </a:p>
        </p:txBody>
      </p:sp>
      <p:pic>
        <p:nvPicPr>
          <p:cNvPr id="16386" name="Picture 2"/>
          <p:cNvPicPr>
            <a:picLocks noChangeAspect="1" noChangeArrowheads="1"/>
          </p:cNvPicPr>
          <p:nvPr/>
        </p:nvPicPr>
        <p:blipFill>
          <a:blip r:embed="rId2"/>
          <a:srcRect/>
          <a:stretch>
            <a:fillRect/>
          </a:stretch>
        </p:blipFill>
        <p:spPr bwMode="auto">
          <a:xfrm>
            <a:off x="1828800" y="1071546"/>
            <a:ext cx="6134071" cy="4583105"/>
          </a:xfrm>
          <a:prstGeom prst="rect">
            <a:avLst/>
          </a:prstGeom>
          <a:noFill/>
          <a:ln w="9525">
            <a:noFill/>
            <a:miter lim="800000"/>
            <a:headEnd/>
            <a:tailEnd/>
          </a:ln>
          <a:effectLst/>
        </p:spPr>
      </p:pic>
      <p:sp>
        <p:nvSpPr>
          <p:cNvPr id="4" name="3 CuadroTexto"/>
          <p:cNvSpPr txBox="1"/>
          <p:nvPr/>
        </p:nvSpPr>
        <p:spPr>
          <a:xfrm>
            <a:off x="1600200" y="5715000"/>
            <a:ext cx="5368201" cy="369332"/>
          </a:xfrm>
          <a:prstGeom prst="rect">
            <a:avLst/>
          </a:prstGeom>
          <a:noFill/>
        </p:spPr>
        <p:txBody>
          <a:bodyPr wrap="none" rtlCol="0">
            <a:spAutoFit/>
          </a:bodyPr>
          <a:lstStyle/>
          <a:p>
            <a:r>
              <a:rPr lang="es-MX" dirty="0" smtClean="0"/>
              <a:t>En nuestro caso elegiremos uno de </a:t>
            </a:r>
            <a:r>
              <a:rPr lang="es-MX" dirty="0" smtClean="0"/>
              <a:t>expansi</a:t>
            </a:r>
            <a:r>
              <a:rPr lang="es-MX" dirty="0" smtClean="0"/>
              <a:t>ó</a:t>
            </a:r>
            <a:r>
              <a:rPr lang="es-MX" dirty="0" smtClean="0"/>
              <a:t>n din</a:t>
            </a:r>
            <a:r>
              <a:rPr lang="es-MX" dirty="0" smtClean="0"/>
              <a:t>á</a:t>
            </a:r>
            <a:r>
              <a:rPr lang="es-MX" dirty="0" smtClean="0"/>
              <a:t>mica</a:t>
            </a:r>
            <a:endParaRPr lang="es-MX" dirty="0"/>
          </a:p>
        </p:txBody>
      </p:sp>
      <p:sp>
        <p:nvSpPr>
          <p:cNvPr id="6" name="Marcador de número de diapositiva 5"/>
          <p:cNvSpPr>
            <a:spLocks noGrp="1"/>
          </p:cNvSpPr>
          <p:nvPr>
            <p:ph type="sldNum" sz="quarter" idx="12"/>
          </p:nvPr>
        </p:nvSpPr>
        <p:spPr/>
        <p:txBody>
          <a:bodyPr/>
          <a:lstStyle/>
          <a:p>
            <a:fld id="{1E7E1CFF-79D6-46C3-8FA3-B801635BB637}" type="slidenum">
              <a:rPr lang="es-MX" smtClean="0"/>
              <a:pPr/>
              <a:t>16</a:t>
            </a:fld>
            <a:endParaRPr lang="es-MX"/>
          </a:p>
        </p:txBody>
      </p:sp>
      <p:sp>
        <p:nvSpPr>
          <p:cNvPr id="7"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1219200" y="642919"/>
            <a:ext cx="7382658" cy="5451094"/>
          </a:xfrm>
          <a:prstGeom prst="rect">
            <a:avLst/>
          </a:prstGeom>
          <a:noFill/>
          <a:ln w="9525">
            <a:noFill/>
            <a:miter lim="800000"/>
            <a:headEnd/>
            <a:tailEnd/>
          </a:ln>
          <a:effectLst/>
        </p:spPr>
      </p:pic>
      <p:sp>
        <p:nvSpPr>
          <p:cNvPr id="4" name="3 CuadroTexto"/>
          <p:cNvSpPr txBox="1"/>
          <p:nvPr/>
        </p:nvSpPr>
        <p:spPr>
          <a:xfrm>
            <a:off x="4767" y="142852"/>
            <a:ext cx="9139233" cy="369332"/>
          </a:xfrm>
          <a:prstGeom prst="rect">
            <a:avLst/>
          </a:prstGeom>
          <a:noFill/>
        </p:spPr>
        <p:txBody>
          <a:bodyPr wrap="none" rtlCol="0">
            <a:spAutoFit/>
          </a:bodyPr>
          <a:lstStyle/>
          <a:p>
            <a:r>
              <a:rPr lang="es-MX" dirty="0" smtClean="0"/>
              <a:t>Ahora elegimos el tamaño de disco duro que queremos, elegiremos 10GB para nuestro ejemplo</a:t>
            </a:r>
            <a:endParaRPr lang="es-MX" dirty="0"/>
          </a:p>
        </p:txBody>
      </p:sp>
      <p:sp>
        <p:nvSpPr>
          <p:cNvPr id="6" name="Marcador de número de diapositiva 5"/>
          <p:cNvSpPr>
            <a:spLocks noGrp="1"/>
          </p:cNvSpPr>
          <p:nvPr>
            <p:ph type="sldNum" sz="quarter" idx="12"/>
          </p:nvPr>
        </p:nvSpPr>
        <p:spPr/>
        <p:txBody>
          <a:bodyPr/>
          <a:lstStyle/>
          <a:p>
            <a:fld id="{1E7E1CFF-79D6-46C3-8FA3-B801635BB637}" type="slidenum">
              <a:rPr lang="es-MX" smtClean="0"/>
              <a:pPr/>
              <a:t>17</a:t>
            </a:fld>
            <a:endParaRPr lang="es-MX"/>
          </a:p>
        </p:txBody>
      </p:sp>
      <p:sp>
        <p:nvSpPr>
          <p:cNvPr id="7"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1828800" y="1000109"/>
            <a:ext cx="6562699" cy="4853576"/>
          </a:xfrm>
          <a:prstGeom prst="rect">
            <a:avLst/>
          </a:prstGeom>
          <a:noFill/>
          <a:ln w="9525">
            <a:noFill/>
            <a:miter lim="800000"/>
            <a:headEnd/>
            <a:tailEnd/>
          </a:ln>
          <a:effectLst/>
        </p:spPr>
      </p:pic>
      <p:sp>
        <p:nvSpPr>
          <p:cNvPr id="3" name="2 CuadroTexto"/>
          <p:cNvSpPr txBox="1"/>
          <p:nvPr/>
        </p:nvSpPr>
        <p:spPr>
          <a:xfrm>
            <a:off x="0" y="214290"/>
            <a:ext cx="9144000" cy="646331"/>
          </a:xfrm>
          <a:prstGeom prst="rect">
            <a:avLst/>
          </a:prstGeom>
          <a:noFill/>
        </p:spPr>
        <p:txBody>
          <a:bodyPr wrap="square" rtlCol="0">
            <a:spAutoFit/>
          </a:bodyPr>
          <a:lstStyle/>
          <a:p>
            <a:r>
              <a:rPr lang="es-MX" dirty="0" smtClean="0"/>
              <a:t>Nos mostrara un resumen con las opciones que elegimos, sino queremos cambiar nada seleccionamos “Terminar”</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18</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1828800" y="1000108"/>
            <a:ext cx="6581749" cy="4921787"/>
          </a:xfrm>
          <a:prstGeom prst="rect">
            <a:avLst/>
          </a:prstGeom>
          <a:noFill/>
          <a:ln w="9525">
            <a:noFill/>
            <a:miter lim="800000"/>
            <a:headEnd/>
            <a:tailEnd/>
          </a:ln>
          <a:effectLst/>
        </p:spPr>
      </p:pic>
      <p:sp>
        <p:nvSpPr>
          <p:cNvPr id="3" name="2 CuadroTexto"/>
          <p:cNvSpPr txBox="1"/>
          <p:nvPr/>
        </p:nvSpPr>
        <p:spPr>
          <a:xfrm>
            <a:off x="0" y="0"/>
            <a:ext cx="9144000" cy="923330"/>
          </a:xfrm>
          <a:prstGeom prst="rect">
            <a:avLst/>
          </a:prstGeom>
          <a:noFill/>
        </p:spPr>
        <p:txBody>
          <a:bodyPr wrap="square" rtlCol="0">
            <a:spAutoFit/>
          </a:bodyPr>
          <a:lstStyle/>
          <a:p>
            <a:r>
              <a:rPr lang="es-MX" dirty="0" smtClean="0"/>
              <a:t>Nos mostrara un nuevo resumen, esta vez de la maquina virtual nos mostrara el nombre de nuestra maquina virtual, SO elegido.  Memoria y el disco duro que creamos, si estamos seguros damos en terminar, si queremos cambiar algo</a:t>
            </a:r>
            <a:r>
              <a:rPr lang="es-MX" dirty="0" smtClean="0"/>
              <a:t> damos click en el bot</a:t>
            </a:r>
            <a:r>
              <a:rPr lang="es-MX" dirty="0" smtClean="0"/>
              <a:t>ón &lt;</a:t>
            </a:r>
            <a:r>
              <a:rPr lang="es-MX" dirty="0" smtClean="0"/>
              <a:t> Atr</a:t>
            </a:r>
            <a:r>
              <a:rPr lang="es-ES_tradnl" dirty="0" err="1" smtClean="0"/>
              <a:t>á</a:t>
            </a:r>
            <a:r>
              <a:rPr lang="es-MX" dirty="0" smtClean="0"/>
              <a:t>s &gt;</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19</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1143000" y="990600"/>
            <a:ext cx="7229449" cy="5010903"/>
          </a:xfrm>
          <a:prstGeom prst="rect">
            <a:avLst/>
          </a:prstGeom>
          <a:noFill/>
          <a:ln w="9525">
            <a:noFill/>
            <a:miter lim="800000"/>
            <a:headEnd/>
            <a:tailEnd/>
          </a:ln>
          <a:effectLst/>
        </p:spPr>
      </p:pic>
      <p:sp>
        <p:nvSpPr>
          <p:cNvPr id="3" name="2 CuadroTexto"/>
          <p:cNvSpPr txBox="1"/>
          <p:nvPr/>
        </p:nvSpPr>
        <p:spPr>
          <a:xfrm>
            <a:off x="0" y="0"/>
            <a:ext cx="9144000" cy="923330"/>
          </a:xfrm>
          <a:prstGeom prst="rect">
            <a:avLst/>
          </a:prstGeom>
          <a:noFill/>
        </p:spPr>
        <p:txBody>
          <a:bodyPr wrap="square" rtlCol="0">
            <a:spAutoFit/>
          </a:bodyPr>
          <a:lstStyle/>
          <a:p>
            <a:r>
              <a:rPr lang="es-MX" dirty="0" smtClean="0"/>
              <a:t>Volveremos a nuestra pantalla principal con un cambio, en el recuadro de la izquierda nos mostrara la maquina virtual creada, seleccionamos dicha maquina virtual y </a:t>
            </a:r>
            <a:r>
              <a:rPr lang="es-MX" dirty="0" smtClean="0"/>
              <a:t>despu</a:t>
            </a:r>
            <a:r>
              <a:rPr lang="es-MX" dirty="0" smtClean="0"/>
              <a:t>é</a:t>
            </a:r>
            <a:r>
              <a:rPr lang="es-MX" dirty="0" smtClean="0"/>
              <a:t>s </a:t>
            </a:r>
            <a:r>
              <a:rPr lang="es-MX" dirty="0" smtClean="0"/>
              <a:t>seleccionamos “iniciar”</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20</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1066800" y="1006559"/>
            <a:ext cx="6896175" cy="5165641"/>
          </a:xfrm>
          <a:prstGeom prst="rect">
            <a:avLst/>
          </a:prstGeom>
          <a:noFill/>
          <a:ln w="9525">
            <a:noFill/>
            <a:miter lim="800000"/>
            <a:headEnd/>
            <a:tailEnd/>
          </a:ln>
          <a:effectLst/>
        </p:spPr>
      </p:pic>
      <p:sp>
        <p:nvSpPr>
          <p:cNvPr id="3" name="2 CuadroTexto"/>
          <p:cNvSpPr txBox="1"/>
          <p:nvPr/>
        </p:nvSpPr>
        <p:spPr>
          <a:xfrm>
            <a:off x="0" y="0"/>
            <a:ext cx="9144000" cy="923330"/>
          </a:xfrm>
          <a:prstGeom prst="rect">
            <a:avLst/>
          </a:prstGeom>
          <a:noFill/>
        </p:spPr>
        <p:txBody>
          <a:bodyPr wrap="square" rtlCol="0">
            <a:spAutoFit/>
          </a:bodyPr>
          <a:lstStyle/>
          <a:p>
            <a:r>
              <a:rPr lang="es-MX" dirty="0" smtClean="0"/>
              <a:t>Nos mostrara una pantalla, para mostrarnos las opciones de captura de teclado y cual </a:t>
            </a:r>
            <a:r>
              <a:rPr lang="es-MX" dirty="0" smtClean="0"/>
              <a:t>ser</a:t>
            </a:r>
            <a:r>
              <a:rPr lang="es-MX" dirty="0" smtClean="0"/>
              <a:t>á</a:t>
            </a:r>
            <a:r>
              <a:rPr lang="es-MX" dirty="0" smtClean="0"/>
              <a:t> </a:t>
            </a:r>
            <a:r>
              <a:rPr lang="es-MX" dirty="0" smtClean="0"/>
              <a:t>nuestra tecla </a:t>
            </a:r>
            <a:r>
              <a:rPr lang="es-MX" dirty="0" smtClean="0"/>
              <a:t>anfitri</a:t>
            </a:r>
            <a:r>
              <a:rPr lang="es-MX" dirty="0" smtClean="0"/>
              <a:t>ó</a:t>
            </a:r>
            <a:r>
              <a:rPr lang="es-MX" dirty="0" smtClean="0"/>
              <a:t>n </a:t>
            </a:r>
            <a:r>
              <a:rPr lang="es-MX" dirty="0" smtClean="0"/>
              <a:t>(la tecla </a:t>
            </a:r>
            <a:r>
              <a:rPr lang="es-MX" dirty="0" smtClean="0"/>
              <a:t>anfitri</a:t>
            </a:r>
            <a:r>
              <a:rPr lang="es-MX" dirty="0" smtClean="0"/>
              <a:t>ó</a:t>
            </a:r>
            <a:r>
              <a:rPr lang="es-MX" dirty="0" smtClean="0"/>
              <a:t>n </a:t>
            </a:r>
            <a:r>
              <a:rPr lang="es-MX" dirty="0" smtClean="0"/>
              <a:t>es la tecla con la que nos cambiaremos entre el sistema </a:t>
            </a:r>
            <a:r>
              <a:rPr lang="es-MX" dirty="0" smtClean="0"/>
              <a:t>anfitri</a:t>
            </a:r>
            <a:r>
              <a:rPr lang="es-MX" dirty="0" smtClean="0"/>
              <a:t>ó</a:t>
            </a:r>
            <a:r>
              <a:rPr lang="es-MX" dirty="0" smtClean="0"/>
              <a:t>n </a:t>
            </a:r>
            <a:r>
              <a:rPr lang="es-MX" dirty="0" smtClean="0"/>
              <a:t>y el sistema invitado), </a:t>
            </a:r>
            <a:r>
              <a:rPr lang="es-MX" dirty="0" smtClean="0"/>
              <a:t>ah</a:t>
            </a:r>
            <a:r>
              <a:rPr lang="es-MX" dirty="0" smtClean="0"/>
              <a:t>í</a:t>
            </a:r>
            <a:r>
              <a:rPr lang="es-MX" dirty="0" smtClean="0"/>
              <a:t> </a:t>
            </a:r>
            <a:r>
              <a:rPr lang="es-MX" dirty="0" smtClean="0"/>
              <a:t>elegimos “Aceptar”</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21</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a:stretch>
            <a:fillRect/>
          </a:stretch>
        </p:blipFill>
        <p:spPr bwMode="auto">
          <a:xfrm>
            <a:off x="1295400" y="844755"/>
            <a:ext cx="6646462" cy="4969776"/>
          </a:xfrm>
          <a:prstGeom prst="rect">
            <a:avLst/>
          </a:prstGeom>
          <a:noFill/>
          <a:ln w="9525">
            <a:noFill/>
            <a:miter lim="800000"/>
            <a:headEnd/>
            <a:tailEnd/>
          </a:ln>
          <a:effectLst/>
        </p:spPr>
      </p:pic>
      <p:sp>
        <p:nvSpPr>
          <p:cNvPr id="3" name="2 CuadroTexto"/>
          <p:cNvSpPr txBox="1"/>
          <p:nvPr/>
        </p:nvSpPr>
        <p:spPr>
          <a:xfrm>
            <a:off x="0" y="0"/>
            <a:ext cx="9144000" cy="646331"/>
          </a:xfrm>
          <a:prstGeom prst="rect">
            <a:avLst/>
          </a:prstGeom>
          <a:noFill/>
        </p:spPr>
        <p:txBody>
          <a:bodyPr wrap="square" rtlCol="0">
            <a:spAutoFit/>
          </a:bodyPr>
          <a:lstStyle/>
          <a:p>
            <a:r>
              <a:rPr lang="es-MX" dirty="0" smtClean="0"/>
              <a:t>Iniciara un nuevo asistente, este es de la primera </a:t>
            </a:r>
            <a:r>
              <a:rPr lang="es-MX" dirty="0" smtClean="0"/>
              <a:t>ejecuci</a:t>
            </a:r>
            <a:r>
              <a:rPr lang="es-MX" dirty="0" smtClean="0"/>
              <a:t>ó</a:t>
            </a:r>
            <a:r>
              <a:rPr lang="es-MX" dirty="0" smtClean="0"/>
              <a:t>n </a:t>
            </a:r>
            <a:r>
              <a:rPr lang="es-MX" dirty="0" smtClean="0"/>
              <a:t>de nuestra maquina virtual, con esto </a:t>
            </a:r>
            <a:r>
              <a:rPr lang="es-MX" dirty="0" smtClean="0"/>
              <a:t>seguir</a:t>
            </a:r>
            <a:r>
              <a:rPr lang="es-MX" dirty="0" smtClean="0"/>
              <a:t>á</a:t>
            </a:r>
            <a:r>
              <a:rPr lang="es-MX" dirty="0" smtClean="0"/>
              <a:t> </a:t>
            </a:r>
            <a:r>
              <a:rPr lang="es-MX" dirty="0" smtClean="0"/>
              <a:t>nuestra nuestra </a:t>
            </a:r>
            <a:r>
              <a:rPr lang="es-MX" dirty="0" smtClean="0"/>
              <a:t>configuraci</a:t>
            </a:r>
            <a:r>
              <a:rPr lang="es-MX" dirty="0" smtClean="0"/>
              <a:t>ó</a:t>
            </a:r>
            <a:r>
              <a:rPr lang="es-MX" dirty="0" smtClean="0"/>
              <a:t>n </a:t>
            </a:r>
            <a:r>
              <a:rPr lang="es-MX" dirty="0" smtClean="0"/>
              <a:t>e iniciaremos la </a:t>
            </a:r>
            <a:r>
              <a:rPr lang="es-MX" dirty="0" smtClean="0"/>
              <a:t>instalaci</a:t>
            </a:r>
            <a:r>
              <a:rPr lang="es-MX" dirty="0" smtClean="0"/>
              <a:t>ó</a:t>
            </a:r>
            <a:r>
              <a:rPr lang="es-MX" dirty="0" smtClean="0"/>
              <a:t>n </a:t>
            </a:r>
            <a:r>
              <a:rPr lang="es-MX" dirty="0" smtClean="0"/>
              <a:t>del </a:t>
            </a:r>
            <a:r>
              <a:rPr lang="es-MX" dirty="0" smtClean="0"/>
              <a:t>Sistema Operativo</a:t>
            </a:r>
            <a:endParaRPr lang="es-MX" dirty="0"/>
          </a:p>
        </p:txBody>
      </p:sp>
      <p:sp>
        <p:nvSpPr>
          <p:cNvPr id="5" name="Marcador de número de diapositiva 4"/>
          <p:cNvSpPr>
            <a:spLocks noGrp="1"/>
          </p:cNvSpPr>
          <p:nvPr>
            <p:ph type="sldNum" sz="quarter" idx="12"/>
          </p:nvPr>
        </p:nvSpPr>
        <p:spPr/>
        <p:txBody>
          <a:bodyPr/>
          <a:lstStyle/>
          <a:p>
            <a:fld id="{1E7E1CFF-79D6-46C3-8FA3-B801635BB637}" type="slidenum">
              <a:rPr lang="es-MX" smtClean="0"/>
              <a:pPr/>
              <a:t>22</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9144000" cy="923330"/>
          </a:xfrm>
          <a:prstGeom prst="rect">
            <a:avLst/>
          </a:prstGeom>
          <a:noFill/>
        </p:spPr>
        <p:txBody>
          <a:bodyPr wrap="square" rtlCol="0">
            <a:spAutoFit/>
          </a:bodyPr>
          <a:lstStyle/>
          <a:p>
            <a:r>
              <a:rPr lang="es-MX" dirty="0" smtClean="0"/>
              <a:t>Ahora elegiremos un medio de </a:t>
            </a:r>
            <a:r>
              <a:rPr lang="es-MX" dirty="0" smtClean="0"/>
              <a:t>instalaci</a:t>
            </a:r>
            <a:r>
              <a:rPr lang="es-MX" dirty="0" smtClean="0"/>
              <a:t>ó</a:t>
            </a:r>
            <a:r>
              <a:rPr lang="es-MX" dirty="0" smtClean="0"/>
              <a:t>n </a:t>
            </a:r>
            <a:r>
              <a:rPr lang="es-MX" dirty="0" smtClean="0"/>
              <a:t>(podemos elegir tanto un CD como una imagen ISO en el disco duro del sistema operativo deseado) para nuestro caso iniciaremos la </a:t>
            </a:r>
            <a:r>
              <a:rPr lang="es-MX" dirty="0" smtClean="0"/>
              <a:t>instalaci</a:t>
            </a:r>
            <a:r>
              <a:rPr lang="es-MX" dirty="0" smtClean="0"/>
              <a:t>ó</a:t>
            </a:r>
            <a:r>
              <a:rPr lang="es-MX" dirty="0" smtClean="0"/>
              <a:t>n </a:t>
            </a:r>
            <a:r>
              <a:rPr lang="es-MX" dirty="0" smtClean="0"/>
              <a:t>del CD-ROM </a:t>
            </a:r>
            <a:endParaRPr lang="es-MX" dirty="0"/>
          </a:p>
        </p:txBody>
      </p:sp>
      <p:pic>
        <p:nvPicPr>
          <p:cNvPr id="23554" name="Picture 2"/>
          <p:cNvPicPr>
            <a:picLocks noChangeAspect="1" noChangeArrowheads="1"/>
          </p:cNvPicPr>
          <p:nvPr/>
        </p:nvPicPr>
        <p:blipFill>
          <a:blip r:embed="rId2"/>
          <a:srcRect/>
          <a:stretch>
            <a:fillRect/>
          </a:stretch>
        </p:blipFill>
        <p:spPr bwMode="auto">
          <a:xfrm>
            <a:off x="1447800" y="990600"/>
            <a:ext cx="6924649" cy="4943491"/>
          </a:xfrm>
          <a:prstGeom prst="rect">
            <a:avLst/>
          </a:prstGeom>
          <a:noFill/>
          <a:ln w="9525">
            <a:noFill/>
            <a:miter lim="800000"/>
            <a:headEnd/>
            <a:tailEnd/>
          </a:ln>
          <a:effectLst/>
        </p:spPr>
      </p:pic>
      <p:sp>
        <p:nvSpPr>
          <p:cNvPr id="5" name="Marcador de número de diapositiva 4"/>
          <p:cNvSpPr>
            <a:spLocks noGrp="1"/>
          </p:cNvSpPr>
          <p:nvPr>
            <p:ph type="sldNum" sz="quarter" idx="12"/>
          </p:nvPr>
        </p:nvSpPr>
        <p:spPr/>
        <p:txBody>
          <a:bodyPr/>
          <a:lstStyle/>
          <a:p>
            <a:fld id="{1E7E1CFF-79D6-46C3-8FA3-B801635BB637}" type="slidenum">
              <a:rPr lang="es-MX" smtClean="0"/>
              <a:pPr/>
              <a:t>23</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2 CuadroTexto"/>
          <p:cNvSpPr txBox="1"/>
          <p:nvPr/>
        </p:nvSpPr>
        <p:spPr>
          <a:xfrm>
            <a:off x="0" y="0"/>
            <a:ext cx="9144000" cy="369332"/>
          </a:xfrm>
          <a:prstGeom prst="rect">
            <a:avLst/>
          </a:prstGeom>
          <a:noFill/>
        </p:spPr>
        <p:txBody>
          <a:bodyPr wrap="square" rtlCol="0">
            <a:spAutoFit/>
          </a:bodyPr>
          <a:lstStyle/>
          <a:p>
            <a:r>
              <a:rPr lang="es-MX" dirty="0" smtClean="0"/>
              <a:t>Nos mostrara un resumen con la </a:t>
            </a:r>
            <a:r>
              <a:rPr lang="es-MX" dirty="0" smtClean="0"/>
              <a:t>informaci</a:t>
            </a:r>
            <a:r>
              <a:rPr lang="es-MX" dirty="0" smtClean="0"/>
              <a:t>ó</a:t>
            </a:r>
            <a:r>
              <a:rPr lang="es-MX" dirty="0" smtClean="0"/>
              <a:t>n </a:t>
            </a:r>
            <a:r>
              <a:rPr lang="es-MX" dirty="0" smtClean="0"/>
              <a:t>de los medio de </a:t>
            </a:r>
            <a:r>
              <a:rPr lang="es-MX" dirty="0" smtClean="0"/>
              <a:t>instalaci</a:t>
            </a:r>
            <a:r>
              <a:rPr lang="es-MX" dirty="0" smtClean="0"/>
              <a:t>ó</a:t>
            </a:r>
            <a:r>
              <a:rPr lang="es-MX" dirty="0" smtClean="0"/>
              <a:t>n </a:t>
            </a:r>
            <a:r>
              <a:rPr lang="es-MX" dirty="0" smtClean="0"/>
              <a:t>elegimos terminar</a:t>
            </a:r>
            <a:endParaRPr lang="es-MX" dirty="0"/>
          </a:p>
        </p:txBody>
      </p:sp>
      <p:pic>
        <p:nvPicPr>
          <p:cNvPr id="24579" name="Picture 3"/>
          <p:cNvPicPr>
            <a:picLocks noChangeAspect="1" noChangeArrowheads="1"/>
          </p:cNvPicPr>
          <p:nvPr/>
        </p:nvPicPr>
        <p:blipFill>
          <a:blip r:embed="rId2"/>
          <a:srcRect/>
          <a:stretch>
            <a:fillRect/>
          </a:stretch>
        </p:blipFill>
        <p:spPr bwMode="auto">
          <a:xfrm>
            <a:off x="1371600" y="609600"/>
            <a:ext cx="6104970" cy="5210196"/>
          </a:xfrm>
          <a:prstGeom prst="rect">
            <a:avLst/>
          </a:prstGeom>
          <a:noFill/>
          <a:ln w="9525">
            <a:noFill/>
            <a:miter lim="800000"/>
            <a:headEnd/>
            <a:tailEnd/>
          </a:ln>
          <a:effectLst/>
        </p:spPr>
      </p:pic>
      <p:sp>
        <p:nvSpPr>
          <p:cNvPr id="5" name="Marcador de número de diapositiva 4"/>
          <p:cNvSpPr>
            <a:spLocks noGrp="1"/>
          </p:cNvSpPr>
          <p:nvPr>
            <p:ph type="sldNum" sz="quarter" idx="12"/>
          </p:nvPr>
        </p:nvSpPr>
        <p:spPr/>
        <p:txBody>
          <a:bodyPr/>
          <a:lstStyle/>
          <a:p>
            <a:fld id="{1E7E1CFF-79D6-46C3-8FA3-B801635BB637}" type="slidenum">
              <a:rPr lang="es-MX" smtClean="0"/>
              <a:pPr/>
              <a:t>24</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9144000" cy="369332"/>
          </a:xfrm>
          <a:prstGeom prst="rect">
            <a:avLst/>
          </a:prstGeom>
          <a:noFill/>
        </p:spPr>
        <p:txBody>
          <a:bodyPr wrap="square" rtlCol="0">
            <a:spAutoFit/>
          </a:bodyPr>
          <a:lstStyle/>
          <a:p>
            <a:r>
              <a:rPr lang="es-MX" dirty="0" smtClean="0"/>
              <a:t>Se inicia la </a:t>
            </a:r>
            <a:r>
              <a:rPr lang="es-MX" dirty="0" smtClean="0"/>
              <a:t>instalaci</a:t>
            </a:r>
            <a:r>
              <a:rPr lang="es-MX" dirty="0" smtClean="0"/>
              <a:t>ó</a:t>
            </a:r>
            <a:r>
              <a:rPr lang="es-MX" dirty="0" smtClean="0"/>
              <a:t>n </a:t>
            </a:r>
            <a:r>
              <a:rPr lang="es-MX" dirty="0" smtClean="0"/>
              <a:t>normal del sistema operativo</a:t>
            </a:r>
            <a:endParaRPr lang="es-MX" dirty="0"/>
          </a:p>
        </p:txBody>
      </p:sp>
      <p:pic>
        <p:nvPicPr>
          <p:cNvPr id="1026" name="Picture 2"/>
          <p:cNvPicPr>
            <a:picLocks noChangeAspect="1" noChangeArrowheads="1"/>
          </p:cNvPicPr>
          <p:nvPr/>
        </p:nvPicPr>
        <p:blipFill>
          <a:blip r:embed="rId2"/>
          <a:srcRect/>
          <a:stretch>
            <a:fillRect/>
          </a:stretch>
        </p:blipFill>
        <p:spPr bwMode="auto">
          <a:xfrm>
            <a:off x="285720" y="685800"/>
            <a:ext cx="8294198" cy="5286412"/>
          </a:xfrm>
          <a:prstGeom prst="rect">
            <a:avLst/>
          </a:prstGeom>
          <a:noFill/>
          <a:ln w="9525">
            <a:noFill/>
            <a:miter lim="800000"/>
            <a:headEnd/>
            <a:tailEnd/>
          </a:ln>
          <a:effectLst/>
        </p:spPr>
      </p:pic>
      <p:sp>
        <p:nvSpPr>
          <p:cNvPr id="5" name="Marcador de número de diapositiva 4"/>
          <p:cNvSpPr>
            <a:spLocks noGrp="1"/>
          </p:cNvSpPr>
          <p:nvPr>
            <p:ph type="sldNum" sz="quarter" idx="12"/>
          </p:nvPr>
        </p:nvSpPr>
        <p:spPr/>
        <p:txBody>
          <a:bodyPr/>
          <a:lstStyle/>
          <a:p>
            <a:fld id="{1E7E1CFF-79D6-46C3-8FA3-B801635BB637}" type="slidenum">
              <a:rPr lang="es-MX" smtClean="0"/>
              <a:pPr/>
              <a:t>25</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9144000" cy="369332"/>
          </a:xfrm>
          <a:prstGeom prst="rect">
            <a:avLst/>
          </a:prstGeom>
          <a:noFill/>
        </p:spPr>
        <p:txBody>
          <a:bodyPr wrap="square" rtlCol="0">
            <a:spAutoFit/>
          </a:bodyPr>
          <a:lstStyle/>
          <a:p>
            <a:r>
              <a:rPr lang="es-MX" dirty="0" smtClean="0"/>
              <a:t>En la parte del formateo de particiones solo mostrara el disco duro creado por nosotros</a:t>
            </a:r>
            <a:endParaRPr lang="es-MX" dirty="0"/>
          </a:p>
        </p:txBody>
      </p:sp>
      <p:pic>
        <p:nvPicPr>
          <p:cNvPr id="1027" name="Picture 3"/>
          <p:cNvPicPr>
            <a:picLocks noChangeAspect="1" noChangeArrowheads="1"/>
          </p:cNvPicPr>
          <p:nvPr/>
        </p:nvPicPr>
        <p:blipFill>
          <a:blip r:embed="rId2"/>
          <a:srcRect/>
          <a:stretch>
            <a:fillRect/>
          </a:stretch>
        </p:blipFill>
        <p:spPr bwMode="auto">
          <a:xfrm>
            <a:off x="228600" y="609600"/>
            <a:ext cx="8501122" cy="5390764"/>
          </a:xfrm>
          <a:prstGeom prst="rect">
            <a:avLst/>
          </a:prstGeom>
          <a:noFill/>
          <a:ln w="9525">
            <a:noFill/>
            <a:miter lim="800000"/>
            <a:headEnd/>
            <a:tailEnd/>
          </a:ln>
          <a:effectLst/>
        </p:spPr>
      </p:pic>
      <p:sp>
        <p:nvSpPr>
          <p:cNvPr id="5" name="Marcador de número de diapositiva 4"/>
          <p:cNvSpPr>
            <a:spLocks noGrp="1"/>
          </p:cNvSpPr>
          <p:nvPr>
            <p:ph type="sldNum" sz="quarter" idx="12"/>
          </p:nvPr>
        </p:nvSpPr>
        <p:spPr/>
        <p:txBody>
          <a:bodyPr/>
          <a:lstStyle/>
          <a:p>
            <a:fld id="{1E7E1CFF-79D6-46C3-8FA3-B801635BB637}" type="slidenum">
              <a:rPr lang="es-MX" smtClean="0"/>
              <a:pPr/>
              <a:t>26</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9144000" cy="369332"/>
          </a:xfrm>
          <a:prstGeom prst="rect">
            <a:avLst/>
          </a:prstGeom>
          <a:noFill/>
        </p:spPr>
        <p:txBody>
          <a:bodyPr wrap="square" rtlCol="0">
            <a:spAutoFit/>
          </a:bodyPr>
          <a:lstStyle/>
          <a:p>
            <a:r>
              <a:rPr lang="es-MX" dirty="0" smtClean="0"/>
              <a:t>Se continua con la </a:t>
            </a:r>
            <a:r>
              <a:rPr lang="es-MX" dirty="0" smtClean="0"/>
              <a:t>instalaci</a:t>
            </a:r>
            <a:r>
              <a:rPr lang="es-MX" dirty="0" smtClean="0"/>
              <a:t>ó</a:t>
            </a:r>
            <a:r>
              <a:rPr lang="es-MX" dirty="0" smtClean="0"/>
              <a:t>n </a:t>
            </a:r>
            <a:r>
              <a:rPr lang="es-MX" dirty="0" smtClean="0"/>
              <a:t>normal…</a:t>
            </a:r>
            <a:endParaRPr lang="es-MX" dirty="0"/>
          </a:p>
        </p:txBody>
      </p:sp>
      <p:pic>
        <p:nvPicPr>
          <p:cNvPr id="2050" name="Picture 2"/>
          <p:cNvPicPr>
            <a:picLocks noChangeAspect="1" noChangeArrowheads="1"/>
          </p:cNvPicPr>
          <p:nvPr/>
        </p:nvPicPr>
        <p:blipFill>
          <a:blip r:embed="rId2"/>
          <a:srcRect/>
          <a:stretch>
            <a:fillRect/>
          </a:stretch>
        </p:blipFill>
        <p:spPr bwMode="auto">
          <a:xfrm>
            <a:off x="357158" y="381000"/>
            <a:ext cx="8286808" cy="5677278"/>
          </a:xfrm>
          <a:prstGeom prst="rect">
            <a:avLst/>
          </a:prstGeom>
          <a:noFill/>
          <a:ln w="9525">
            <a:noFill/>
            <a:miter lim="800000"/>
            <a:headEnd/>
            <a:tailEnd/>
          </a:ln>
          <a:effectLst/>
        </p:spPr>
      </p:pic>
      <p:sp>
        <p:nvSpPr>
          <p:cNvPr id="5" name="Marcador de número de diapositiva 4"/>
          <p:cNvSpPr>
            <a:spLocks noGrp="1"/>
          </p:cNvSpPr>
          <p:nvPr>
            <p:ph type="sldNum" sz="quarter" idx="12"/>
          </p:nvPr>
        </p:nvSpPr>
        <p:spPr/>
        <p:txBody>
          <a:bodyPr/>
          <a:lstStyle/>
          <a:p>
            <a:fld id="{1E7E1CFF-79D6-46C3-8FA3-B801635BB637}" type="slidenum">
              <a:rPr lang="es-MX" smtClean="0"/>
              <a:pPr/>
              <a:t>27</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9144000" cy="923330"/>
          </a:xfrm>
          <a:prstGeom prst="rect">
            <a:avLst/>
          </a:prstGeom>
          <a:noFill/>
        </p:spPr>
        <p:txBody>
          <a:bodyPr wrap="square" rtlCol="0">
            <a:spAutoFit/>
          </a:bodyPr>
          <a:lstStyle/>
          <a:p>
            <a:r>
              <a:rPr lang="es-MX" dirty="0" smtClean="0"/>
              <a:t>Durante la </a:t>
            </a:r>
            <a:r>
              <a:rPr lang="es-MX" dirty="0" smtClean="0"/>
              <a:t>instalaci</a:t>
            </a:r>
            <a:r>
              <a:rPr lang="es-MX" dirty="0" smtClean="0"/>
              <a:t>ó</a:t>
            </a:r>
            <a:r>
              <a:rPr lang="es-MX" dirty="0" smtClean="0"/>
              <a:t>n </a:t>
            </a:r>
            <a:r>
              <a:rPr lang="es-MX" dirty="0" smtClean="0"/>
              <a:t>o uso de nuestra maquina virtual podemos estar cambiando de sistema operativo por medio de nuestra tecla HOST la cual es asignada por nuestro sistema en la tecla CONTROL del lado derecho</a:t>
            </a:r>
            <a:endParaRPr lang="es-MX" dirty="0"/>
          </a:p>
        </p:txBody>
      </p:sp>
      <p:pic>
        <p:nvPicPr>
          <p:cNvPr id="3074" name="Picture 2"/>
          <p:cNvPicPr>
            <a:picLocks noChangeAspect="1" noChangeArrowheads="1"/>
          </p:cNvPicPr>
          <p:nvPr/>
        </p:nvPicPr>
        <p:blipFill>
          <a:blip r:embed="rId2"/>
          <a:srcRect/>
          <a:stretch>
            <a:fillRect/>
          </a:stretch>
        </p:blipFill>
        <p:spPr bwMode="auto">
          <a:xfrm>
            <a:off x="285720" y="990600"/>
            <a:ext cx="8429684" cy="5210175"/>
          </a:xfrm>
          <a:prstGeom prst="rect">
            <a:avLst/>
          </a:prstGeom>
          <a:noFill/>
          <a:ln w="9525">
            <a:noFill/>
            <a:miter lim="800000"/>
            <a:headEnd/>
            <a:tailEnd/>
          </a:ln>
          <a:effectLst/>
        </p:spPr>
      </p:pic>
      <p:sp>
        <p:nvSpPr>
          <p:cNvPr id="5" name="Marcador de número de diapositiva 4"/>
          <p:cNvSpPr>
            <a:spLocks noGrp="1"/>
          </p:cNvSpPr>
          <p:nvPr>
            <p:ph type="sldNum" sz="quarter" idx="12"/>
          </p:nvPr>
        </p:nvSpPr>
        <p:spPr/>
        <p:txBody>
          <a:bodyPr/>
          <a:lstStyle/>
          <a:p>
            <a:fld id="{1E7E1CFF-79D6-46C3-8FA3-B801635BB637}" type="slidenum">
              <a:rPr lang="es-MX" smtClean="0"/>
              <a:pPr/>
              <a:t>28</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9144000" cy="369332"/>
          </a:xfrm>
          <a:prstGeom prst="rect">
            <a:avLst/>
          </a:prstGeom>
          <a:noFill/>
        </p:spPr>
        <p:txBody>
          <a:bodyPr wrap="square" rtlCol="0">
            <a:spAutoFit/>
          </a:bodyPr>
          <a:lstStyle/>
          <a:p>
            <a:r>
              <a:rPr lang="es-MX" dirty="0" smtClean="0"/>
              <a:t>Ya con nuestra maquina virtual instalada solo resta instalar los drivers</a:t>
            </a:r>
            <a:endParaRPr lang="es-MX" dirty="0"/>
          </a:p>
        </p:txBody>
      </p:sp>
      <p:pic>
        <p:nvPicPr>
          <p:cNvPr id="4098" name="Picture 2"/>
          <p:cNvPicPr>
            <a:picLocks noChangeAspect="1" noChangeArrowheads="1"/>
          </p:cNvPicPr>
          <p:nvPr/>
        </p:nvPicPr>
        <p:blipFill>
          <a:blip r:embed="rId2"/>
          <a:srcRect/>
          <a:stretch>
            <a:fillRect/>
          </a:stretch>
        </p:blipFill>
        <p:spPr bwMode="auto">
          <a:xfrm>
            <a:off x="142844" y="500041"/>
            <a:ext cx="8643998" cy="5443559"/>
          </a:xfrm>
          <a:prstGeom prst="rect">
            <a:avLst/>
          </a:prstGeom>
          <a:noFill/>
          <a:ln w="9525">
            <a:noFill/>
            <a:miter lim="800000"/>
            <a:headEnd/>
            <a:tailEnd/>
          </a:ln>
          <a:effectLst/>
        </p:spPr>
      </p:pic>
      <p:sp>
        <p:nvSpPr>
          <p:cNvPr id="5" name="Marcador de número de diapositiva 4"/>
          <p:cNvSpPr>
            <a:spLocks noGrp="1"/>
          </p:cNvSpPr>
          <p:nvPr>
            <p:ph type="sldNum" sz="quarter" idx="12"/>
          </p:nvPr>
        </p:nvSpPr>
        <p:spPr/>
        <p:txBody>
          <a:bodyPr/>
          <a:lstStyle/>
          <a:p>
            <a:fld id="{1E7E1CFF-79D6-46C3-8FA3-B801635BB637}" type="slidenum">
              <a:rPr lang="es-MX" smtClean="0"/>
              <a:pPr/>
              <a:t>29</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9144000" cy="646331"/>
          </a:xfrm>
          <a:prstGeom prst="rect">
            <a:avLst/>
          </a:prstGeom>
          <a:noFill/>
        </p:spPr>
        <p:txBody>
          <a:bodyPr wrap="square" rtlCol="0">
            <a:spAutoFit/>
          </a:bodyPr>
          <a:lstStyle/>
          <a:p>
            <a:r>
              <a:rPr lang="es-MX" dirty="0" smtClean="0"/>
              <a:t>Para la </a:t>
            </a:r>
            <a:r>
              <a:rPr lang="es-MX" dirty="0" smtClean="0"/>
              <a:t>instalaci</a:t>
            </a:r>
            <a:r>
              <a:rPr lang="es-MX" dirty="0" smtClean="0"/>
              <a:t>ó</a:t>
            </a:r>
            <a:r>
              <a:rPr lang="es-MX" dirty="0" smtClean="0"/>
              <a:t>n </a:t>
            </a:r>
            <a:r>
              <a:rPr lang="es-MX" dirty="0" smtClean="0"/>
              <a:t>de los drivers no se instalan los originales, solo vamos al </a:t>
            </a:r>
            <a:r>
              <a:rPr lang="es-MX" dirty="0" smtClean="0"/>
              <a:t>men</a:t>
            </a:r>
            <a:r>
              <a:rPr lang="es-MX" dirty="0" smtClean="0"/>
              <a:t>ú</a:t>
            </a:r>
            <a:r>
              <a:rPr lang="es-MX" dirty="0" smtClean="0"/>
              <a:t> </a:t>
            </a:r>
            <a:r>
              <a:rPr lang="es-MX" dirty="0" smtClean="0"/>
              <a:t>dispositivos y elegimos la </a:t>
            </a:r>
            <a:r>
              <a:rPr lang="es-MX" dirty="0" smtClean="0"/>
              <a:t>opci</a:t>
            </a:r>
            <a:r>
              <a:rPr lang="es-MX" dirty="0" smtClean="0"/>
              <a:t>ó</a:t>
            </a:r>
            <a:r>
              <a:rPr lang="es-MX" dirty="0" smtClean="0"/>
              <a:t>n </a:t>
            </a:r>
            <a:r>
              <a:rPr lang="es-MX" dirty="0" smtClean="0"/>
              <a:t>de Instalar Guest Additions</a:t>
            </a:r>
            <a:endParaRPr lang="es-MX" dirty="0"/>
          </a:p>
        </p:txBody>
      </p:sp>
      <p:pic>
        <p:nvPicPr>
          <p:cNvPr id="5122" name="Picture 2"/>
          <p:cNvPicPr>
            <a:picLocks noChangeAspect="1" noChangeArrowheads="1"/>
          </p:cNvPicPr>
          <p:nvPr/>
        </p:nvPicPr>
        <p:blipFill>
          <a:blip r:embed="rId2"/>
          <a:srcRect/>
          <a:stretch>
            <a:fillRect/>
          </a:stretch>
        </p:blipFill>
        <p:spPr bwMode="auto">
          <a:xfrm>
            <a:off x="457200" y="709372"/>
            <a:ext cx="7696200" cy="5462828"/>
          </a:xfrm>
          <a:prstGeom prst="rect">
            <a:avLst/>
          </a:prstGeom>
          <a:noFill/>
          <a:ln w="9525">
            <a:noFill/>
            <a:miter lim="800000"/>
            <a:headEnd/>
            <a:tailEnd/>
          </a:ln>
          <a:effectLst/>
        </p:spPr>
      </p:pic>
      <p:sp>
        <p:nvSpPr>
          <p:cNvPr id="5" name="Marcador de número de diapositiva 4"/>
          <p:cNvSpPr>
            <a:spLocks noGrp="1"/>
          </p:cNvSpPr>
          <p:nvPr>
            <p:ph type="sldNum" sz="quarter" idx="12"/>
          </p:nvPr>
        </p:nvSpPr>
        <p:spPr/>
        <p:txBody>
          <a:bodyPr/>
          <a:lstStyle/>
          <a:p>
            <a:fld id="{1E7E1CFF-79D6-46C3-8FA3-B801635BB637}" type="slidenum">
              <a:rPr lang="es-MX" smtClean="0"/>
              <a:pPr/>
              <a:t>30</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9144000" cy="646331"/>
          </a:xfrm>
          <a:prstGeom prst="rect">
            <a:avLst/>
          </a:prstGeom>
          <a:noFill/>
        </p:spPr>
        <p:txBody>
          <a:bodyPr wrap="square" rtlCol="0">
            <a:spAutoFit/>
          </a:bodyPr>
          <a:lstStyle/>
          <a:p>
            <a:r>
              <a:rPr lang="es-MX" dirty="0" smtClean="0"/>
              <a:t>Dentro de nuestra maquina virtual iniciara la </a:t>
            </a:r>
            <a:r>
              <a:rPr lang="es-MX" dirty="0" smtClean="0"/>
              <a:t>instalaci</a:t>
            </a:r>
            <a:r>
              <a:rPr lang="es-MX" dirty="0" smtClean="0"/>
              <a:t>ó</a:t>
            </a:r>
            <a:r>
              <a:rPr lang="es-MX" dirty="0" smtClean="0"/>
              <a:t>n </a:t>
            </a:r>
            <a:r>
              <a:rPr lang="es-MX" dirty="0" smtClean="0"/>
              <a:t>del software de los drivers </a:t>
            </a:r>
            <a:r>
              <a:rPr lang="es-MX" dirty="0" smtClean="0"/>
              <a:t>gen</a:t>
            </a:r>
            <a:r>
              <a:rPr lang="es-MX" dirty="0" smtClean="0"/>
              <a:t>é</a:t>
            </a:r>
            <a:r>
              <a:rPr lang="es-MX" dirty="0" smtClean="0"/>
              <a:t>ricos </a:t>
            </a:r>
            <a:r>
              <a:rPr lang="es-MX" dirty="0" smtClean="0"/>
              <a:t>para las maquinas virtuales </a:t>
            </a:r>
            <a:endParaRPr lang="es-MX" dirty="0"/>
          </a:p>
        </p:txBody>
      </p:sp>
      <p:pic>
        <p:nvPicPr>
          <p:cNvPr id="6146" name="Picture 2"/>
          <p:cNvPicPr>
            <a:picLocks noChangeAspect="1" noChangeArrowheads="1"/>
          </p:cNvPicPr>
          <p:nvPr/>
        </p:nvPicPr>
        <p:blipFill>
          <a:blip r:embed="rId2"/>
          <a:srcRect/>
          <a:stretch>
            <a:fillRect/>
          </a:stretch>
        </p:blipFill>
        <p:spPr bwMode="auto">
          <a:xfrm>
            <a:off x="214282" y="642920"/>
            <a:ext cx="7024718" cy="4886948"/>
          </a:xfrm>
          <a:prstGeom prst="rect">
            <a:avLst/>
          </a:prstGeom>
          <a:noFill/>
          <a:ln w="9525">
            <a:noFill/>
            <a:miter lim="800000"/>
            <a:headEnd/>
            <a:tailEnd/>
          </a:ln>
          <a:effectLst/>
        </p:spPr>
      </p:pic>
      <p:sp>
        <p:nvSpPr>
          <p:cNvPr id="5" name="4 CuadroTexto"/>
          <p:cNvSpPr txBox="1"/>
          <p:nvPr/>
        </p:nvSpPr>
        <p:spPr>
          <a:xfrm>
            <a:off x="0" y="5638800"/>
            <a:ext cx="9144000" cy="646331"/>
          </a:xfrm>
          <a:prstGeom prst="rect">
            <a:avLst/>
          </a:prstGeom>
          <a:noFill/>
        </p:spPr>
        <p:txBody>
          <a:bodyPr wrap="square" rtlCol="0">
            <a:spAutoFit/>
          </a:bodyPr>
          <a:lstStyle/>
          <a:p>
            <a:r>
              <a:rPr lang="es-MX" dirty="0" smtClean="0"/>
              <a:t>Al terminar este proceso el equipo queda listo para instalar cualquier software o sistema que necesitemos</a:t>
            </a:r>
            <a:endParaRPr lang="es-MX" dirty="0"/>
          </a:p>
        </p:txBody>
      </p:sp>
      <p:sp>
        <p:nvSpPr>
          <p:cNvPr id="7" name="Marcador de número de diapositiva 6"/>
          <p:cNvSpPr>
            <a:spLocks noGrp="1"/>
          </p:cNvSpPr>
          <p:nvPr>
            <p:ph type="sldNum" sz="quarter" idx="12"/>
          </p:nvPr>
        </p:nvSpPr>
        <p:spPr/>
        <p:txBody>
          <a:bodyPr/>
          <a:lstStyle/>
          <a:p>
            <a:fld id="{1E7E1CFF-79D6-46C3-8FA3-B801635BB637}" type="slidenum">
              <a:rPr lang="es-MX" smtClean="0"/>
              <a:pPr/>
              <a:t>31</a:t>
            </a:fld>
            <a:endParaRPr lang="es-MX"/>
          </a:p>
        </p:txBody>
      </p:sp>
      <p:sp>
        <p:nvSpPr>
          <p:cNvPr id="8"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1 CuadroTexto"/>
          <p:cNvSpPr txBox="1"/>
          <p:nvPr/>
        </p:nvSpPr>
        <p:spPr>
          <a:xfrm>
            <a:off x="0" y="0"/>
            <a:ext cx="9144000" cy="369332"/>
          </a:xfrm>
          <a:prstGeom prst="rect">
            <a:avLst/>
          </a:prstGeom>
          <a:noFill/>
        </p:spPr>
        <p:txBody>
          <a:bodyPr wrap="square" rtlCol="0">
            <a:spAutoFit/>
          </a:bodyPr>
          <a:lstStyle/>
          <a:p>
            <a:r>
              <a:rPr lang="es-MX" dirty="0" smtClean="0"/>
              <a:t>Nos mostrara un resumen con la </a:t>
            </a:r>
            <a:r>
              <a:rPr lang="es-MX" dirty="0" smtClean="0"/>
              <a:t>informaci</a:t>
            </a:r>
            <a:r>
              <a:rPr lang="es-MX" dirty="0" smtClean="0"/>
              <a:t>ó</a:t>
            </a:r>
            <a:r>
              <a:rPr lang="es-MX" dirty="0" smtClean="0"/>
              <a:t>n </a:t>
            </a:r>
            <a:r>
              <a:rPr lang="es-MX" dirty="0" smtClean="0"/>
              <a:t>de los medio de </a:t>
            </a:r>
            <a:r>
              <a:rPr lang="es-MX" dirty="0" smtClean="0"/>
              <a:t>instalaci</a:t>
            </a:r>
            <a:r>
              <a:rPr lang="es-MX" dirty="0" smtClean="0"/>
              <a:t>ó</a:t>
            </a:r>
            <a:r>
              <a:rPr lang="es-MX" dirty="0" smtClean="0"/>
              <a:t>n </a:t>
            </a:r>
            <a:r>
              <a:rPr lang="es-MX" dirty="0" smtClean="0"/>
              <a:t>elegimos terminar</a:t>
            </a:r>
            <a:endParaRPr lang="es-MX" dirty="0"/>
          </a:p>
        </p:txBody>
      </p:sp>
      <p:pic>
        <p:nvPicPr>
          <p:cNvPr id="7170" name="Picture 2"/>
          <p:cNvPicPr>
            <a:picLocks noChangeAspect="1" noChangeArrowheads="1"/>
          </p:cNvPicPr>
          <p:nvPr/>
        </p:nvPicPr>
        <p:blipFill>
          <a:blip r:embed="rId2"/>
          <a:srcRect/>
          <a:stretch>
            <a:fillRect/>
          </a:stretch>
        </p:blipFill>
        <p:spPr bwMode="auto">
          <a:xfrm>
            <a:off x="304800" y="533400"/>
            <a:ext cx="8151813" cy="5410200"/>
          </a:xfrm>
          <a:prstGeom prst="rect">
            <a:avLst/>
          </a:prstGeom>
          <a:noFill/>
          <a:ln w="9525">
            <a:noFill/>
            <a:miter lim="800000"/>
            <a:headEnd/>
            <a:tailEnd/>
          </a:ln>
          <a:effectLst/>
        </p:spPr>
      </p:pic>
      <p:sp>
        <p:nvSpPr>
          <p:cNvPr id="5" name="Marcador de número de diapositiva 4"/>
          <p:cNvSpPr>
            <a:spLocks noGrp="1"/>
          </p:cNvSpPr>
          <p:nvPr>
            <p:ph type="sldNum" sz="quarter" idx="12"/>
          </p:nvPr>
        </p:nvSpPr>
        <p:spPr/>
        <p:txBody>
          <a:bodyPr/>
          <a:lstStyle/>
          <a:p>
            <a:fld id="{1E7E1CFF-79D6-46C3-8FA3-B801635BB637}" type="slidenum">
              <a:rPr lang="es-MX" smtClean="0"/>
              <a:pPr/>
              <a:t>32</a:t>
            </a:fld>
            <a:endParaRPr lang="es-MX"/>
          </a:p>
        </p:txBody>
      </p:sp>
      <p:sp>
        <p:nvSpPr>
          <p:cNvPr id="6" name="Marcador de pie de página 3"/>
          <p:cNvSpPr>
            <a:spLocks noGrp="1"/>
          </p:cNvSpPr>
          <p:nvPr>
            <p:ph type="ftr" sz="quarter" idx="11"/>
          </p:nvPr>
        </p:nvSpPr>
        <p:spPr>
          <a:xfrm>
            <a:off x="457200" y="6324600"/>
            <a:ext cx="2895600" cy="365125"/>
          </a:xfrm>
        </p:spPr>
        <p:txBody>
          <a:bodyPr/>
          <a:lstStyle/>
          <a:p>
            <a:pPr algn="l"/>
            <a:r>
              <a:rPr lang="es-ES_tradnl" smtClean="0"/>
              <a:t>Elaboró: Javier Ávila  DAU: Área de Soporte Técnico</a:t>
            </a:r>
            <a:endParaRPr lang="es-MX"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213</TotalTime>
  <Words>1176</Words>
  <Application>Microsoft Office PowerPoint</Application>
  <PresentationFormat>Presentación en pantalla (4:3)</PresentationFormat>
  <Paragraphs>115</Paragraphs>
  <Slides>32</Slides>
  <Notes>1</Notes>
  <HiddenSlides>0</HiddenSlides>
  <MMClips>0</MMClips>
  <ScaleCrop>false</ScaleCrop>
  <HeadingPairs>
    <vt:vector size="4" baseType="variant">
      <vt:variant>
        <vt:lpstr>Plantilla de diseño</vt:lpstr>
      </vt:variant>
      <vt:variant>
        <vt:i4>1</vt:i4>
      </vt:variant>
      <vt:variant>
        <vt:lpstr>Títulos de diapositiva</vt:lpstr>
      </vt:variant>
      <vt:variant>
        <vt:i4>32</vt:i4>
      </vt:variant>
    </vt:vector>
  </HeadingPairs>
  <TitlesOfParts>
    <vt:vector size="33"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vector>
  </TitlesOfParts>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Javier</dc:creator>
  <cp:lastModifiedBy>Martha Muñiz Melendez</cp:lastModifiedBy>
  <cp:revision>24</cp:revision>
  <dcterms:created xsi:type="dcterms:W3CDTF">2010-04-22T17:02:51Z</dcterms:created>
  <dcterms:modified xsi:type="dcterms:W3CDTF">2010-04-22T17:35:49Z</dcterms:modified>
</cp:coreProperties>
</file>