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67" r:id="rId3"/>
    <p:sldId id="268" r:id="rId4"/>
    <p:sldId id="269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70" r:id="rId16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2664" y="-8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Triángulo isósceles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B217C581-26FD-453E-910A-B7F54976390E}" type="datetimeFigureOut">
              <a:rPr lang="es-MX" smtClean="0"/>
              <a:pPr/>
              <a:t>26/03/2014</a:t>
            </a:fld>
            <a:endParaRPr lang="es-MX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es-MX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A459523D-C3F1-4079-9120-A6F03754AECA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B217C581-26FD-453E-910A-B7F54976390E}" type="datetimeFigureOut">
              <a:rPr lang="es-MX" smtClean="0"/>
              <a:pPr/>
              <a:t>26/03/2014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9523D-C3F1-4079-9120-A6F03754AECA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riángulo rectángulo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Triángulo isósceles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B217C581-26FD-453E-910A-B7F54976390E}" type="datetimeFigureOut">
              <a:rPr lang="es-MX" smtClean="0"/>
              <a:pPr/>
              <a:t>26/03/2014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A459523D-C3F1-4079-9120-A6F03754AECA}" type="slidenum">
              <a:rPr lang="es-MX" smtClean="0"/>
              <a:pPr/>
              <a:t>‹Nº›</a:t>
            </a:fld>
            <a:endParaRPr lang="es-MX"/>
          </a:p>
        </p:txBody>
      </p:sp>
      <p:cxnSp>
        <p:nvCxnSpPr>
          <p:cNvPr id="11" name="10 Conector recto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9 Conector recto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B217C581-26FD-453E-910A-B7F54976390E}" type="datetimeFigureOut">
              <a:rPr lang="es-MX" smtClean="0"/>
              <a:pPr/>
              <a:t>26/03/2014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A459523D-C3F1-4079-9120-A6F03754AECA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B217C581-26FD-453E-910A-B7F54976390E}" type="datetimeFigureOut">
              <a:rPr lang="es-MX" smtClean="0"/>
              <a:pPr/>
              <a:t>26/03/2014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A459523D-C3F1-4079-9120-A6F03754AECA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7C581-26FD-453E-910A-B7F54976390E}" type="datetimeFigureOut">
              <a:rPr lang="es-MX" smtClean="0"/>
              <a:pPr/>
              <a:t>26/03/2014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9523D-C3F1-4079-9120-A6F03754AECA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B217C581-26FD-453E-910A-B7F54976390E}" type="datetimeFigureOut">
              <a:rPr lang="es-MX" smtClean="0"/>
              <a:pPr/>
              <a:t>26/03/2014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A459523D-C3F1-4079-9120-A6F03754AECA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B217C581-26FD-453E-910A-B7F54976390E}" type="datetimeFigureOut">
              <a:rPr lang="es-MX" smtClean="0"/>
              <a:pPr/>
              <a:t>26/03/2014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A459523D-C3F1-4079-9120-A6F03754AECA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B217C581-26FD-453E-910A-B7F54976390E}" type="datetimeFigureOut">
              <a:rPr lang="es-MX" smtClean="0"/>
              <a:pPr/>
              <a:t>26/03/2014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A459523D-C3F1-4079-9120-A6F03754AECA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7C581-26FD-453E-910A-B7F54976390E}" type="datetimeFigureOut">
              <a:rPr lang="es-MX" smtClean="0"/>
              <a:pPr/>
              <a:t>26/03/2014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9523D-C3F1-4079-9120-A6F03754AECA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7C581-26FD-453E-910A-B7F54976390E}" type="datetimeFigureOut">
              <a:rPr lang="es-MX" smtClean="0"/>
              <a:pPr/>
              <a:t>26/03/2014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9523D-C3F1-4079-9120-A6F03754AECA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Triángulo rectángulo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7 Conector recto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8 Conector recto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B217C581-26FD-453E-910A-B7F54976390E}" type="datetimeFigureOut">
              <a:rPr lang="es-MX" smtClean="0"/>
              <a:pPr/>
              <a:t>26/03/2014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es-MX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A459523D-C3F1-4079-9120-A6F03754AECA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uach.mx/" TargetMode="Externa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dirty="0" smtClean="0"/>
              <a:t>!!TUTORIAL PARA LA PLATAFORMA DE UNIQ!!</a:t>
            </a:r>
            <a:endParaRPr lang="es-MX" dirty="0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1520" y="2664390"/>
            <a:ext cx="2362200" cy="348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27784" y="2664390"/>
            <a:ext cx="4039572" cy="1810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14095" y="4487206"/>
            <a:ext cx="226695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 descr="C:\Users\Karina\Desktop\documentos Krina marzo\anuie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3998" y="2671920"/>
            <a:ext cx="2334768" cy="3205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algn="just"/>
            <a:r>
              <a:rPr lang="es-MX" dirty="0" smtClean="0"/>
              <a:t>La Plataforma de UNIQ</a:t>
            </a:r>
            <a:r>
              <a:rPr lang="es-MX" dirty="0"/>
              <a:t>  </a:t>
            </a:r>
            <a:r>
              <a:rPr lang="es-MX" dirty="0" smtClean="0"/>
              <a:t>es un sistema de </a:t>
            </a:r>
            <a:r>
              <a:rPr lang="es-MX" dirty="0"/>
              <a:t>colaboración interinstitucional del GTP de la región noroeste de la </a:t>
            </a:r>
            <a:r>
              <a:rPr lang="es-MX" dirty="0" smtClean="0"/>
              <a:t>ANUIES,</a:t>
            </a:r>
            <a:r>
              <a:rPr lang="es-MX" dirty="0"/>
              <a:t> tiene por objeto promover la colaboración sinérgica de sus miembros a través de un ambiente de trabajo distribuido.</a:t>
            </a:r>
            <a:br>
              <a:rPr lang="es-MX" dirty="0"/>
            </a:br>
            <a:r>
              <a:rPr lang="es-MX" dirty="0"/>
              <a:t/>
            </a:r>
            <a:br>
              <a:rPr lang="es-MX" dirty="0"/>
            </a:br>
            <a:r>
              <a:rPr lang="es-MX" dirty="0"/>
              <a:t>Basada en la metodología del Trabajo en Red, la PCI proporciona a sus miembros -nodos-, una intranet con herramientas de colaboración e interacción, así como de gestión de información y documentos.</a:t>
            </a:r>
            <a:br>
              <a:rPr lang="es-MX" dirty="0"/>
            </a:br>
            <a:r>
              <a:rPr lang="es-MX" dirty="0"/>
              <a:t/>
            </a:r>
            <a:br>
              <a:rPr lang="es-MX" dirty="0"/>
            </a:br>
            <a:r>
              <a:rPr lang="es-MX" dirty="0"/>
              <a:t>Así mismo, se ofrece una extranet de acceso público con la información más relevante generada a partir del trabajo conjunto del GTP e individual de las instituciones que lo integran.</a:t>
            </a:r>
            <a:br>
              <a:rPr lang="es-MX" dirty="0"/>
            </a:br>
            <a:r>
              <a:rPr lang="es-MX" dirty="0"/>
              <a:t/>
            </a:r>
            <a:br>
              <a:rPr lang="es-MX" dirty="0"/>
            </a:br>
            <a:r>
              <a:rPr lang="es-MX" dirty="0"/>
              <a:t>Este sistema es alojado en servidores de la Universidad Autónoma de Chihuahua y su administración corre a cargo de la Dirección de Planeación y Desarrollo Institucional.</a:t>
            </a:r>
          </a:p>
        </p:txBody>
      </p:sp>
    </p:spTree>
    <p:extLst>
      <p:ext uri="{BB962C8B-B14F-4D97-AF65-F5344CB8AC3E}">
        <p14:creationId xmlns:p14="http://schemas.microsoft.com/office/powerpoint/2010/main" val="3070489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Es muy importante que cada una de las instituciones dentro del GTP asignen a una persona encargada de subir y actualizar los documentos institucionales</a:t>
            </a:r>
          </a:p>
          <a:p>
            <a:r>
              <a:rPr lang="es-MX" dirty="0" smtClean="0"/>
              <a:t>Se les proporcionara , usuario y contraseña para que puedan acceder a la plataforma, además de un tutorial para manejar las herramientas de la página.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93613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4008" indent="0">
              <a:buNone/>
            </a:pPr>
            <a:r>
              <a:rPr lang="es-MX" dirty="0" smtClean="0"/>
              <a:t>Hay que ser muy cuidadosos al momento de subir, editar y eliminar documentos, asegurarse de que estén en la carpeta de la institución correspondiente.</a:t>
            </a:r>
          </a:p>
          <a:p>
            <a:pPr marL="64008" indent="0">
              <a:buNone/>
            </a:pPr>
            <a:endParaRPr lang="es-MX" dirty="0"/>
          </a:p>
          <a:p>
            <a:pPr marL="64008" indent="0" algn="ctr">
              <a:buNone/>
            </a:pPr>
            <a:r>
              <a:rPr lang="es-MX" dirty="0" smtClean="0"/>
              <a:t>COMENZAMOS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054035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4786322"/>
            <a:ext cx="4543428" cy="1668486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es-MX" sz="2000" dirty="0" smtClean="0"/>
              <a:t>2) Una vez dentro nos dirigimos a la sección “Mis Servicios de Ti”</a:t>
            </a:r>
          </a:p>
          <a:p>
            <a:pPr>
              <a:buNone/>
            </a:pPr>
            <a:r>
              <a:rPr lang="es-MX" sz="2000" dirty="0" smtClean="0"/>
              <a:t>3) Damos clic en el enlace de UNIQ el cual nos mandara a la nueva pagina de la plataforma</a:t>
            </a:r>
            <a:endParaRPr lang="es-MX" sz="20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357166"/>
            <a:ext cx="5786478" cy="422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1604" y="357166"/>
            <a:ext cx="4500594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29388" y="3214686"/>
            <a:ext cx="2038350" cy="337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7 CuadroTexto"/>
          <p:cNvSpPr txBox="1"/>
          <p:nvPr/>
        </p:nvSpPr>
        <p:spPr>
          <a:xfrm>
            <a:off x="6429388" y="500042"/>
            <a:ext cx="235745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/>
              <a:t>1) INGRESAMOS A LA PAGINA DE LA UACH </a:t>
            </a:r>
            <a:r>
              <a:rPr lang="es-MX" b="1" dirty="0" smtClean="0">
                <a:hlinkClick r:id="rId5"/>
              </a:rPr>
              <a:t>www.uach.mx</a:t>
            </a:r>
            <a:endParaRPr lang="es-MX" b="1" dirty="0" smtClean="0"/>
          </a:p>
          <a:p>
            <a:endParaRPr lang="es-MX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142852"/>
            <a:ext cx="7706163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4 CuadroTexto"/>
          <p:cNvSpPr txBox="1"/>
          <p:nvPr/>
        </p:nvSpPr>
        <p:spPr>
          <a:xfrm>
            <a:off x="1142976" y="5214950"/>
            <a:ext cx="34290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/>
              <a:t>4) Introducimos el nombre de usuario y contraseña proporcionado y damos </a:t>
            </a:r>
            <a:r>
              <a:rPr lang="es-MX" b="1" dirty="0" err="1" smtClean="0"/>
              <a:t>click</a:t>
            </a:r>
            <a:r>
              <a:rPr lang="es-MX" b="1" dirty="0" smtClean="0"/>
              <a:t> en la pestaña de entrar</a:t>
            </a:r>
            <a:endParaRPr lang="es-MX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51520" y="260648"/>
            <a:ext cx="7137918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4 CuadroTexto"/>
          <p:cNvSpPr txBox="1"/>
          <p:nvPr/>
        </p:nvSpPr>
        <p:spPr>
          <a:xfrm>
            <a:off x="571473" y="5286388"/>
            <a:ext cx="45720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/>
              <a:t>5) La plataforma de UNIQ cuenta con varias funciones muy simples y fáciles de manejar para cada  miembro de la plataforma</a:t>
            </a:r>
            <a:endParaRPr lang="es-MX" b="1" dirty="0"/>
          </a:p>
        </p:txBody>
      </p:sp>
      <p:sp>
        <p:nvSpPr>
          <p:cNvPr id="2" name="1 CuadroTexto"/>
          <p:cNvSpPr txBox="1"/>
          <p:nvPr/>
        </p:nvSpPr>
        <p:spPr>
          <a:xfrm>
            <a:off x="7524328" y="908720"/>
            <a:ext cx="1619672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 smtClean="0"/>
              <a:t>Avisos</a:t>
            </a:r>
          </a:p>
          <a:p>
            <a:endParaRPr lang="es-MX" sz="1600" dirty="0"/>
          </a:p>
          <a:p>
            <a:r>
              <a:rPr lang="es-MX" sz="1600" dirty="0" smtClean="0"/>
              <a:t>Publicaciones Generales</a:t>
            </a:r>
          </a:p>
          <a:p>
            <a:endParaRPr lang="es-MX" sz="1600" dirty="0"/>
          </a:p>
          <a:p>
            <a:r>
              <a:rPr lang="es-MX" sz="1600" dirty="0" smtClean="0"/>
              <a:t>Documentos</a:t>
            </a:r>
          </a:p>
          <a:p>
            <a:endParaRPr lang="es-MX" sz="1600" dirty="0"/>
          </a:p>
          <a:p>
            <a:r>
              <a:rPr lang="es-MX" sz="1600" dirty="0" smtClean="0"/>
              <a:t>Minutas</a:t>
            </a:r>
          </a:p>
          <a:p>
            <a:endParaRPr lang="es-MX" sz="1600" dirty="0"/>
          </a:p>
          <a:p>
            <a:r>
              <a:rPr lang="es-MX" sz="1600" dirty="0" smtClean="0"/>
              <a:t>Reuniones</a:t>
            </a:r>
            <a:endParaRPr lang="es-MX" sz="1600" dirty="0"/>
          </a:p>
        </p:txBody>
      </p:sp>
      <p:cxnSp>
        <p:nvCxnSpPr>
          <p:cNvPr id="16" name="15 Conector recto de flecha"/>
          <p:cNvCxnSpPr/>
          <p:nvPr/>
        </p:nvCxnSpPr>
        <p:spPr>
          <a:xfrm flipH="1" flipV="1">
            <a:off x="3779912" y="764704"/>
            <a:ext cx="3744416" cy="360040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17 Conector recto de flecha"/>
          <p:cNvCxnSpPr/>
          <p:nvPr/>
        </p:nvCxnSpPr>
        <p:spPr>
          <a:xfrm flipH="1" flipV="1">
            <a:off x="4427984" y="1124744"/>
            <a:ext cx="3096344" cy="576064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19 Conector recto de flecha"/>
          <p:cNvCxnSpPr>
            <a:stCxn id="2" idx="1"/>
          </p:cNvCxnSpPr>
          <p:nvPr/>
        </p:nvCxnSpPr>
        <p:spPr>
          <a:xfrm flipH="1" flipV="1">
            <a:off x="2051720" y="2132856"/>
            <a:ext cx="5472608" cy="83915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22 Conector recto de flecha"/>
          <p:cNvCxnSpPr/>
          <p:nvPr/>
        </p:nvCxnSpPr>
        <p:spPr>
          <a:xfrm flipH="1" flipV="1">
            <a:off x="2123728" y="2216771"/>
            <a:ext cx="5400600" cy="636165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24 Conector recto de flecha"/>
          <p:cNvCxnSpPr/>
          <p:nvPr/>
        </p:nvCxnSpPr>
        <p:spPr>
          <a:xfrm flipH="1" flipV="1">
            <a:off x="3779912" y="476672"/>
            <a:ext cx="3744416" cy="2808312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142852"/>
            <a:ext cx="6554722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4 CuadroTexto"/>
          <p:cNvSpPr txBox="1"/>
          <p:nvPr/>
        </p:nvSpPr>
        <p:spPr>
          <a:xfrm>
            <a:off x="6858016" y="428604"/>
            <a:ext cx="228598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b="1" dirty="0" smtClean="0"/>
              <a:t>Avisos.- </a:t>
            </a:r>
            <a:r>
              <a:rPr lang="es-MX" dirty="0" smtClean="0"/>
              <a:t>Con esta herramienta </a:t>
            </a:r>
            <a:r>
              <a:rPr lang="es-MX" dirty="0" err="1" smtClean="0"/>
              <a:t>podras</a:t>
            </a:r>
            <a:r>
              <a:rPr lang="es-MX" dirty="0" smtClean="0"/>
              <a:t> colocar avisos en la pantalla de inicio, con una fecha de expiración </a:t>
            </a:r>
            <a:endParaRPr lang="es-MX" dirty="0"/>
          </a:p>
        </p:txBody>
      </p:sp>
      <p:sp>
        <p:nvSpPr>
          <p:cNvPr id="6" name="5 CuadroTexto"/>
          <p:cNvSpPr txBox="1"/>
          <p:nvPr/>
        </p:nvSpPr>
        <p:spPr>
          <a:xfrm>
            <a:off x="428596" y="5429264"/>
            <a:ext cx="62865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/>
              <a:t>Para agregar un aviso solo basta con darle </a:t>
            </a:r>
            <a:r>
              <a:rPr lang="es-MX" b="1" dirty="0" err="1" smtClean="0"/>
              <a:t>click</a:t>
            </a:r>
            <a:r>
              <a:rPr lang="es-MX" b="1" dirty="0" smtClean="0"/>
              <a:t> en la pestaña de + para introducir la información y guardar al terminar de introducir el contenido</a:t>
            </a:r>
            <a:endParaRPr lang="es-MX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571736" y="214290"/>
            <a:ext cx="6389322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4 CuadroTexto"/>
          <p:cNvSpPr txBox="1"/>
          <p:nvPr/>
        </p:nvSpPr>
        <p:spPr>
          <a:xfrm>
            <a:off x="142844" y="928670"/>
            <a:ext cx="235745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/>
              <a:t>Las publicaciones Generales.- es una herramienta que permite la publicación de documentos de </a:t>
            </a:r>
            <a:r>
              <a:rPr lang="es-MX" b="1" dirty="0" err="1" smtClean="0"/>
              <a:t>indóle</a:t>
            </a:r>
            <a:r>
              <a:rPr lang="es-MX" b="1" dirty="0" smtClean="0"/>
              <a:t> general</a:t>
            </a:r>
            <a:endParaRPr lang="es-MX" b="1" dirty="0"/>
          </a:p>
        </p:txBody>
      </p:sp>
      <p:sp>
        <p:nvSpPr>
          <p:cNvPr id="6" name="5 CuadroTexto"/>
          <p:cNvSpPr txBox="1"/>
          <p:nvPr/>
        </p:nvSpPr>
        <p:spPr>
          <a:xfrm>
            <a:off x="857225" y="5357826"/>
            <a:ext cx="72152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/>
              <a:t>Para agregar una Publicación General solo basta con darle </a:t>
            </a:r>
            <a:r>
              <a:rPr lang="es-MX" b="1" dirty="0" err="1" smtClean="0"/>
              <a:t>click</a:t>
            </a:r>
            <a:r>
              <a:rPr lang="es-MX" b="1" dirty="0" smtClean="0"/>
              <a:t> en la pestaña de + para introducir la información y guardar al terminar de introducir el contenido</a:t>
            </a:r>
            <a:endParaRPr lang="es-MX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2844" y="214290"/>
            <a:ext cx="5769011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4 CuadroTexto"/>
          <p:cNvSpPr txBox="1"/>
          <p:nvPr/>
        </p:nvSpPr>
        <p:spPr>
          <a:xfrm>
            <a:off x="6000760" y="357166"/>
            <a:ext cx="292895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dirty="0" smtClean="0"/>
              <a:t>Documentación.- esta parte es la mas importante ya que contiene las carpetas de documentos y minutas donde subiremos nuestros documentos por cada institución.</a:t>
            </a:r>
          </a:p>
          <a:p>
            <a:pPr algn="just"/>
            <a:endParaRPr lang="es-MX" dirty="0" smtClean="0"/>
          </a:p>
          <a:p>
            <a:pPr algn="just"/>
            <a:r>
              <a:rPr lang="es-MX" dirty="0" smtClean="0"/>
              <a:t>Es una herramienta para publicar la documentación del sistema de gestión de la calidad.</a:t>
            </a:r>
            <a:endParaRPr lang="es-MX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142852"/>
            <a:ext cx="620441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5 CuadroTexto"/>
          <p:cNvSpPr txBox="1"/>
          <p:nvPr/>
        </p:nvSpPr>
        <p:spPr>
          <a:xfrm>
            <a:off x="6572264" y="285728"/>
            <a:ext cx="257173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Para agregar un documento  seleccionamos nuestra institución y nos </a:t>
            </a:r>
            <a:r>
              <a:rPr lang="es-MX" dirty="0" err="1" smtClean="0"/>
              <a:t>aparécera</a:t>
            </a:r>
            <a:r>
              <a:rPr lang="es-MX" dirty="0" smtClean="0"/>
              <a:t> la pestaña de agregar documento</a:t>
            </a:r>
            <a:endParaRPr lang="es-MX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28" t="14816" r="24236" b="19652"/>
          <a:stretch/>
        </p:blipFill>
        <p:spPr bwMode="auto">
          <a:xfrm>
            <a:off x="1862088" y="764704"/>
            <a:ext cx="4536504" cy="42620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6732240" y="2670945"/>
            <a:ext cx="20162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Seleccionamos la pestaña de documento externo</a:t>
            </a:r>
            <a:endParaRPr lang="es-MX" dirty="0"/>
          </a:p>
        </p:txBody>
      </p:sp>
      <p:cxnSp>
        <p:nvCxnSpPr>
          <p:cNvPr id="4" name="3 Conector curvado"/>
          <p:cNvCxnSpPr/>
          <p:nvPr/>
        </p:nvCxnSpPr>
        <p:spPr>
          <a:xfrm rot="10800000">
            <a:off x="3491880" y="1484784"/>
            <a:ext cx="3384376" cy="1224139"/>
          </a:xfrm>
          <a:prstGeom prst="curvedConnector3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8 CuadroTexto"/>
          <p:cNvSpPr txBox="1"/>
          <p:nvPr/>
        </p:nvSpPr>
        <p:spPr>
          <a:xfrm>
            <a:off x="179512" y="5026740"/>
            <a:ext cx="22482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 smtClean="0"/>
              <a:t>En la sección de código escribiremos Descarga esto es muy importante para </a:t>
            </a:r>
            <a:r>
              <a:rPr lang="es-MX" sz="1600" dirty="0" err="1" smtClean="0"/>
              <a:t>despues</a:t>
            </a:r>
            <a:r>
              <a:rPr lang="es-MX" sz="1600" dirty="0" smtClean="0"/>
              <a:t> poder descargar el archivo</a:t>
            </a:r>
            <a:endParaRPr lang="es-MX" sz="1600" dirty="0"/>
          </a:p>
        </p:txBody>
      </p:sp>
      <p:cxnSp>
        <p:nvCxnSpPr>
          <p:cNvPr id="16" name="15 Conector curvado"/>
          <p:cNvCxnSpPr>
            <a:stCxn id="9" idx="3"/>
          </p:cNvCxnSpPr>
          <p:nvPr/>
        </p:nvCxnSpPr>
        <p:spPr>
          <a:xfrm flipV="1">
            <a:off x="2427720" y="1772816"/>
            <a:ext cx="704120" cy="4038754"/>
          </a:xfrm>
          <a:prstGeom prst="curvedConnector2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18 Conector curvado"/>
          <p:cNvCxnSpPr>
            <a:stCxn id="6" idx="1"/>
          </p:cNvCxnSpPr>
          <p:nvPr/>
        </p:nvCxnSpPr>
        <p:spPr>
          <a:xfrm rot="10800000">
            <a:off x="5868144" y="764705"/>
            <a:ext cx="704120" cy="536687"/>
          </a:xfrm>
          <a:prstGeom prst="curvedConnector3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20 CuadroTexto"/>
          <p:cNvSpPr txBox="1"/>
          <p:nvPr/>
        </p:nvSpPr>
        <p:spPr>
          <a:xfrm>
            <a:off x="2779780" y="5103674"/>
            <a:ext cx="25922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En la sección de responsable hay que tener mucho cuidado de seleccionar la institución correcta</a:t>
            </a:r>
            <a:endParaRPr lang="es-MX" dirty="0"/>
          </a:p>
        </p:txBody>
      </p:sp>
      <p:cxnSp>
        <p:nvCxnSpPr>
          <p:cNvPr id="23" name="22 Conector recto de flecha"/>
          <p:cNvCxnSpPr>
            <a:stCxn id="1026" idx="2"/>
          </p:cNvCxnSpPr>
          <p:nvPr/>
        </p:nvCxnSpPr>
        <p:spPr>
          <a:xfrm flipV="1">
            <a:off x="4130340" y="2096853"/>
            <a:ext cx="0" cy="2929887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23 CuadroTexto"/>
          <p:cNvSpPr txBox="1"/>
          <p:nvPr/>
        </p:nvSpPr>
        <p:spPr>
          <a:xfrm>
            <a:off x="5446894" y="5026740"/>
            <a:ext cx="369710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Llenamos la sección nombre del archivo y el tipo de  formato,  seleccionamos el documento y por ultimo damos en la pestaña guardar</a:t>
            </a:r>
            <a:endParaRPr lang="es-MX" dirty="0"/>
          </a:p>
        </p:txBody>
      </p:sp>
      <p:cxnSp>
        <p:nvCxnSpPr>
          <p:cNvPr id="26" name="25 Conector recto de flecha"/>
          <p:cNvCxnSpPr/>
          <p:nvPr/>
        </p:nvCxnSpPr>
        <p:spPr>
          <a:xfrm flipH="1" flipV="1">
            <a:off x="2427720" y="4797152"/>
            <a:ext cx="3019174" cy="432048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/>
      <p:bldP spid="9" grpId="0"/>
      <p:bldP spid="21" grpId="0"/>
      <p:bldP spid="2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90" t="9013" r="25992" b="45158"/>
          <a:stretch/>
        </p:blipFill>
        <p:spPr bwMode="auto">
          <a:xfrm>
            <a:off x="107504" y="188640"/>
            <a:ext cx="7416824" cy="4714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4 CuadroTexto"/>
          <p:cNvSpPr txBox="1"/>
          <p:nvPr/>
        </p:nvSpPr>
        <p:spPr>
          <a:xfrm>
            <a:off x="323529" y="5157192"/>
            <a:ext cx="46085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Una vez agregado el documento nos quedaran de la siguiente manera, dando la opción de descargar el documento, editarlo y eliminarlo.</a:t>
            </a:r>
            <a:endParaRPr lang="es-MX" dirty="0"/>
          </a:p>
        </p:txBody>
      </p:sp>
      <p:sp>
        <p:nvSpPr>
          <p:cNvPr id="6" name="5 CuadroTexto"/>
          <p:cNvSpPr txBox="1"/>
          <p:nvPr/>
        </p:nvSpPr>
        <p:spPr>
          <a:xfrm>
            <a:off x="7596336" y="2361188"/>
            <a:ext cx="144016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Descargar</a:t>
            </a:r>
          </a:p>
          <a:p>
            <a:endParaRPr lang="es-MX" dirty="0"/>
          </a:p>
          <a:p>
            <a:r>
              <a:rPr lang="es-MX" dirty="0" smtClean="0"/>
              <a:t>Editar </a:t>
            </a:r>
          </a:p>
          <a:p>
            <a:endParaRPr lang="es-MX" dirty="0"/>
          </a:p>
          <a:p>
            <a:r>
              <a:rPr lang="es-MX" dirty="0" smtClean="0"/>
              <a:t>Eliminar</a:t>
            </a:r>
            <a:endParaRPr lang="es-MX" dirty="0"/>
          </a:p>
        </p:txBody>
      </p:sp>
      <p:cxnSp>
        <p:nvCxnSpPr>
          <p:cNvPr id="8" name="7 Conector recto de flecha"/>
          <p:cNvCxnSpPr>
            <a:stCxn id="2051" idx="3"/>
          </p:cNvCxnSpPr>
          <p:nvPr/>
        </p:nvCxnSpPr>
        <p:spPr>
          <a:xfrm flipH="1" flipV="1">
            <a:off x="2627785" y="1268760"/>
            <a:ext cx="4896543" cy="1277094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9 Conector recto de flecha"/>
          <p:cNvCxnSpPr/>
          <p:nvPr/>
        </p:nvCxnSpPr>
        <p:spPr>
          <a:xfrm flipH="1" flipV="1">
            <a:off x="5868144" y="1268760"/>
            <a:ext cx="1656184" cy="1831092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11 Conector recto de flecha"/>
          <p:cNvCxnSpPr/>
          <p:nvPr/>
        </p:nvCxnSpPr>
        <p:spPr>
          <a:xfrm flipH="1" flipV="1">
            <a:off x="5868144" y="1628800"/>
            <a:ext cx="1656184" cy="2016224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83" t="9876" r="23889" b="19753"/>
          <a:stretch/>
        </p:blipFill>
        <p:spPr bwMode="auto">
          <a:xfrm>
            <a:off x="107504" y="116632"/>
            <a:ext cx="6655308" cy="5112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6869856" y="1700808"/>
            <a:ext cx="2160240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dirty="0" smtClean="0"/>
              <a:t>Minutas </a:t>
            </a:r>
          </a:p>
          <a:p>
            <a:endParaRPr lang="es-MX" dirty="0"/>
          </a:p>
          <a:p>
            <a:r>
              <a:rPr lang="es-MX" dirty="0" smtClean="0"/>
              <a:t>Para agregar una minuta  tenemos que seguir exactamente el mismo procedimiento de subir Documentos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815390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73" t="8766" r="24028" b="18642"/>
          <a:stretch/>
        </p:blipFill>
        <p:spPr bwMode="auto">
          <a:xfrm>
            <a:off x="179512" y="116632"/>
            <a:ext cx="6259233" cy="48682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44" t="15185" r="25000" b="53827"/>
          <a:stretch/>
        </p:blipFill>
        <p:spPr bwMode="auto">
          <a:xfrm>
            <a:off x="1619672" y="1484784"/>
            <a:ext cx="3972559" cy="18195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44" t="13333" r="28194" b="66667"/>
          <a:stretch/>
        </p:blipFill>
        <p:spPr bwMode="auto">
          <a:xfrm>
            <a:off x="467544" y="2618923"/>
            <a:ext cx="3556224" cy="11476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05" t="8889" r="25555" b="48889"/>
          <a:stretch/>
        </p:blipFill>
        <p:spPr bwMode="auto">
          <a:xfrm>
            <a:off x="384587" y="3354889"/>
            <a:ext cx="5207644" cy="24570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6442937" y="439797"/>
            <a:ext cx="28095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Para crear una reunión damos clic en la pestaña de crear una nueva.</a:t>
            </a:r>
            <a:endParaRPr lang="es-MX" dirty="0"/>
          </a:p>
        </p:txBody>
      </p:sp>
      <p:cxnSp>
        <p:nvCxnSpPr>
          <p:cNvPr id="6" name="5 Conector recto de flecha"/>
          <p:cNvCxnSpPr/>
          <p:nvPr/>
        </p:nvCxnSpPr>
        <p:spPr>
          <a:xfrm flipH="1">
            <a:off x="6156176" y="1484784"/>
            <a:ext cx="286761" cy="576064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6 CuadroTexto"/>
          <p:cNvSpPr txBox="1"/>
          <p:nvPr/>
        </p:nvSpPr>
        <p:spPr>
          <a:xfrm>
            <a:off x="6442937" y="2132856"/>
            <a:ext cx="27010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Llenamos la descripción de la reunión en los campos y damos clic agregar</a:t>
            </a:r>
            <a:endParaRPr lang="es-MX" dirty="0"/>
          </a:p>
        </p:txBody>
      </p:sp>
      <p:cxnSp>
        <p:nvCxnSpPr>
          <p:cNvPr id="9" name="8 Conector recto de flecha"/>
          <p:cNvCxnSpPr/>
          <p:nvPr/>
        </p:nvCxnSpPr>
        <p:spPr>
          <a:xfrm flipH="1" flipV="1">
            <a:off x="4644008" y="2204864"/>
            <a:ext cx="1944216" cy="576064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9 CuadroTexto"/>
          <p:cNvSpPr txBox="1"/>
          <p:nvPr/>
        </p:nvSpPr>
        <p:spPr>
          <a:xfrm>
            <a:off x="6588225" y="3766548"/>
            <a:ext cx="22956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Agregamos la orden y convocados y damos siguiente</a:t>
            </a:r>
            <a:endParaRPr lang="es-MX" dirty="0"/>
          </a:p>
        </p:txBody>
      </p:sp>
      <p:cxnSp>
        <p:nvCxnSpPr>
          <p:cNvPr id="12" name="11 Conector recto de flecha"/>
          <p:cNvCxnSpPr/>
          <p:nvPr/>
        </p:nvCxnSpPr>
        <p:spPr>
          <a:xfrm flipH="1" flipV="1">
            <a:off x="3309128" y="3304332"/>
            <a:ext cx="3495120" cy="1060772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12 CuadroTexto"/>
          <p:cNvSpPr txBox="1"/>
          <p:nvPr/>
        </p:nvSpPr>
        <p:spPr>
          <a:xfrm>
            <a:off x="6084169" y="5445224"/>
            <a:ext cx="28803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Por ultimo damos clic en la pestaña comenzar reunión</a:t>
            </a:r>
            <a:endParaRPr lang="es-MX" dirty="0"/>
          </a:p>
        </p:txBody>
      </p:sp>
      <p:cxnSp>
        <p:nvCxnSpPr>
          <p:cNvPr id="15" name="14 Conector recto de flecha"/>
          <p:cNvCxnSpPr>
            <a:endCxn id="13" idx="1"/>
          </p:cNvCxnSpPr>
          <p:nvPr/>
        </p:nvCxnSpPr>
        <p:spPr>
          <a:xfrm>
            <a:off x="2339752" y="5661248"/>
            <a:ext cx="3744417" cy="245641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7831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10" grpId="0"/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712" y="404664"/>
            <a:ext cx="7138987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1170484" y="5085184"/>
            <a:ext cx="695307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Para salir de la plataforma damos clic en la pestaña de salir y con esto damos fin al tutorial de la plataforma 	UNIQ</a:t>
            </a:r>
          </a:p>
          <a:p>
            <a:r>
              <a:rPr lang="es-MX" dirty="0" smtClean="0"/>
              <a:t>Cualquier duda comunicarse a los correos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s-MX" dirty="0" smtClean="0"/>
              <a:t>dporras@uach.mx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s-MX" dirty="0" smtClean="0"/>
              <a:t>mart22martinez@gmail.com</a:t>
            </a:r>
            <a:endParaRPr lang="es-MX" dirty="0"/>
          </a:p>
        </p:txBody>
      </p:sp>
      <p:cxnSp>
        <p:nvCxnSpPr>
          <p:cNvPr id="6" name="5 Conector recto de flecha"/>
          <p:cNvCxnSpPr/>
          <p:nvPr/>
        </p:nvCxnSpPr>
        <p:spPr>
          <a:xfrm flipV="1">
            <a:off x="4427984" y="692696"/>
            <a:ext cx="3096344" cy="4283968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3938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ío">
  <a:themeElements>
    <a:clrScheme name="Escala de grises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río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Brío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667</TotalTime>
  <Words>495</Words>
  <Application>Microsoft Office PowerPoint</Application>
  <PresentationFormat>Presentación en pantalla (4:3)</PresentationFormat>
  <Paragraphs>50</Paragraphs>
  <Slides>15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16" baseType="lpstr">
      <vt:lpstr>Brío</vt:lpstr>
      <vt:lpstr>!!TUTORIAL PARA LA PLATAFORMA DE UNIQ!!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!!TUTORIAL PARA LA PLATAFORMA DE UNIQ!!</dc:title>
  <dc:creator>martin</dc:creator>
  <cp:lastModifiedBy>Karina</cp:lastModifiedBy>
  <cp:revision>38</cp:revision>
  <dcterms:created xsi:type="dcterms:W3CDTF">2012-11-09T16:29:05Z</dcterms:created>
  <dcterms:modified xsi:type="dcterms:W3CDTF">2014-03-26T21:41:02Z</dcterms:modified>
</cp:coreProperties>
</file>