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132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482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65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948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412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666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7547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487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338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83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391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68171-62AF-43DE-96C7-0C4F1AE63B52}" type="datetimeFigureOut">
              <a:rPr lang="es-MX" smtClean="0"/>
              <a:t>01/03/2024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886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803304" y="143224"/>
            <a:ext cx="10340412" cy="6240951"/>
            <a:chOff x="803304" y="143224"/>
            <a:chExt cx="10340412" cy="6240951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22971" t="20816" r="22719" b="19022"/>
            <a:stretch/>
          </p:blipFill>
          <p:spPr>
            <a:xfrm>
              <a:off x="803304" y="143224"/>
              <a:ext cx="10340412" cy="6240951"/>
            </a:xfrm>
            <a:prstGeom prst="rect">
              <a:avLst/>
            </a:prstGeom>
          </p:spPr>
        </p:pic>
        <p:sp>
          <p:nvSpPr>
            <p:cNvPr id="3" name="CuadroTexto 2"/>
            <p:cNvSpPr txBox="1"/>
            <p:nvPr/>
          </p:nvSpPr>
          <p:spPr>
            <a:xfrm>
              <a:off x="1589518" y="6137954"/>
              <a:ext cx="85731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000" dirty="0"/>
                <a:t>Fecha de Revisión: 05/09/2022                                                                                No. de Revisión: 0                                                                                                         GAD DF 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90280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14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</dc:creator>
  <cp:lastModifiedBy>Certificacion02</cp:lastModifiedBy>
  <cp:revision>5</cp:revision>
  <cp:lastPrinted>2022-10-14T19:38:37Z</cp:lastPrinted>
  <dcterms:created xsi:type="dcterms:W3CDTF">2021-09-03T19:20:15Z</dcterms:created>
  <dcterms:modified xsi:type="dcterms:W3CDTF">2024-03-01T17:38:48Z</dcterms:modified>
</cp:coreProperties>
</file>