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9E3A-6DEA-4893-A9B9-021CD194BF24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E4AB-94C7-4AEB-8357-67C6D5D187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0414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9E3A-6DEA-4893-A9B9-021CD194BF24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E4AB-94C7-4AEB-8357-67C6D5D187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690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9E3A-6DEA-4893-A9B9-021CD194BF24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E4AB-94C7-4AEB-8357-67C6D5D187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000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9E3A-6DEA-4893-A9B9-021CD194BF24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E4AB-94C7-4AEB-8357-67C6D5D187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1289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9E3A-6DEA-4893-A9B9-021CD194BF24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E4AB-94C7-4AEB-8357-67C6D5D187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809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9E3A-6DEA-4893-A9B9-021CD194BF24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E4AB-94C7-4AEB-8357-67C6D5D187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4812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9E3A-6DEA-4893-A9B9-021CD194BF24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E4AB-94C7-4AEB-8357-67C6D5D187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552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9E3A-6DEA-4893-A9B9-021CD194BF24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E4AB-94C7-4AEB-8357-67C6D5D187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9658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9E3A-6DEA-4893-A9B9-021CD194BF24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E4AB-94C7-4AEB-8357-67C6D5D187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99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9E3A-6DEA-4893-A9B9-021CD194BF24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E4AB-94C7-4AEB-8357-67C6D5D187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358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9E3A-6DEA-4893-A9B9-021CD194BF24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DE4AB-94C7-4AEB-8357-67C6D5D187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6807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19E3A-6DEA-4893-A9B9-021CD194BF24}" type="datetimeFigureOut">
              <a:rPr lang="es-MX" smtClean="0"/>
              <a:t>23/03/2023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DE4AB-94C7-4AEB-8357-67C6D5D187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2449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02"/>
            <a:ext cx="9144000" cy="666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85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Carlos</dc:creator>
  <cp:lastModifiedBy>Carlos</cp:lastModifiedBy>
  <cp:revision>1</cp:revision>
  <dcterms:created xsi:type="dcterms:W3CDTF">2023-03-23T17:51:39Z</dcterms:created>
  <dcterms:modified xsi:type="dcterms:W3CDTF">2023-03-23T19:13:48Z</dcterms:modified>
</cp:coreProperties>
</file>