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419" autoAdjust="0"/>
    <p:restoredTop sz="95901" autoAdjust="0"/>
  </p:normalViewPr>
  <p:slideViewPr>
    <p:cSldViewPr>
      <p:cViewPr varScale="1">
        <p:scale>
          <a:sx n="38" d="100"/>
          <a:sy n="38" d="100"/>
        </p:scale>
        <p:origin x="180" y="37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01/09/2021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589372"/>
              </p:ext>
            </p:extLst>
          </p:nvPr>
        </p:nvGraphicFramePr>
        <p:xfrm>
          <a:off x="23019" y="2555085"/>
          <a:ext cx="43253818" cy="13303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32873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38328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110779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683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/>
                        <a:t>DEPARTAMENTO DE ADQUISICIONES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UNIDADES ACADÉMICAS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338966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 (</a:t>
                      </a:r>
                      <a:r>
                        <a:rPr lang="es-MX" sz="2800" dirty="0" err="1"/>
                        <a:t>PRODEP</a:t>
                      </a:r>
                      <a:r>
                        <a:rPr lang="es-MX" sz="2800" dirty="0"/>
                        <a:t>)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27997" y="435248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copias de factura y contrato pedido mediante oficio.</a:t>
            </a:r>
            <a:endParaRPr sz="1800" dirty="0"/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9A717A26-B49E-42A4-AC4D-B19AE962597C}"/>
              </a:ext>
            </a:extLst>
          </p:cNvPr>
          <p:cNvCxnSpPr>
            <a:cxnSpLocks/>
            <a:stCxn id="5" idx="3"/>
            <a:endCxn id="22" idx="1"/>
          </p:cNvCxnSpPr>
          <p:nvPr/>
        </p:nvCxnSpPr>
        <p:spPr>
          <a:xfrm>
            <a:off x="5938837" y="4885710"/>
            <a:ext cx="1524000" cy="5920241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MAPA DE PROCESO DE CONTROL DE BIENES PATRIMONIALES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17689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116" name="object 837">
            <a:extLst>
              <a:ext uri="{FF2B5EF4-FFF2-40B4-BE49-F238E27FC236}">
                <a16:creationId xmlns:a16="http://schemas.microsoft.com/office/drawing/2014/main" id="{7EE1F1EF-A2C2-43B3-A495-BC35EE73764D}"/>
              </a:ext>
            </a:extLst>
          </p:cNvPr>
          <p:cNvSpPr/>
          <p:nvPr/>
        </p:nvSpPr>
        <p:spPr>
          <a:xfrm>
            <a:off x="3027997" y="7077668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copia de facturas  mediante oficio.</a:t>
            </a:r>
            <a:endParaRPr sz="1800" dirty="0"/>
          </a:p>
        </p:txBody>
      </p:sp>
      <p:cxnSp>
        <p:nvCxnSpPr>
          <p:cNvPr id="118" name="Conector: angular 117">
            <a:extLst>
              <a:ext uri="{FF2B5EF4-FFF2-40B4-BE49-F238E27FC236}">
                <a16:creationId xmlns:a16="http://schemas.microsoft.com/office/drawing/2014/main" id="{4E567A4D-CC5C-45B7-8C14-913D20D4B4F5}"/>
              </a:ext>
            </a:extLst>
          </p:cNvPr>
          <p:cNvCxnSpPr>
            <a:cxnSpLocks/>
            <a:stCxn id="116" idx="3"/>
            <a:endCxn id="22" idx="1"/>
          </p:cNvCxnSpPr>
          <p:nvPr/>
        </p:nvCxnSpPr>
        <p:spPr>
          <a:xfrm>
            <a:off x="5938837" y="7610889"/>
            <a:ext cx="1524000" cy="319506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Diagrama de flujo: documento 21">
            <a:extLst>
              <a:ext uri="{FF2B5EF4-FFF2-40B4-BE49-F238E27FC236}">
                <a16:creationId xmlns:a16="http://schemas.microsoft.com/office/drawing/2014/main" id="{40C2894F-1CE9-46F0-81B5-A425F4A1F776}"/>
              </a:ext>
            </a:extLst>
          </p:cNvPr>
          <p:cNvSpPr/>
          <p:nvPr/>
        </p:nvSpPr>
        <p:spPr>
          <a:xfrm>
            <a:off x="7462837" y="9792170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Revisa documentación</a:t>
            </a:r>
          </a:p>
        </p:txBody>
      </p:sp>
      <p:sp>
        <p:nvSpPr>
          <p:cNvPr id="122" name="object 837">
            <a:extLst>
              <a:ext uri="{FF2B5EF4-FFF2-40B4-BE49-F238E27FC236}">
                <a16:creationId xmlns:a16="http://schemas.microsoft.com/office/drawing/2014/main" id="{D6E7DD6E-C89F-44FC-9129-05BB09385280}"/>
              </a:ext>
            </a:extLst>
          </p:cNvPr>
          <p:cNvSpPr/>
          <p:nvPr/>
        </p:nvSpPr>
        <p:spPr>
          <a:xfrm>
            <a:off x="3027997" y="1340483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Imprime listados y genera etiquetas</a:t>
            </a:r>
            <a:endParaRPr sz="1800" dirty="0"/>
          </a:p>
        </p:txBody>
      </p:sp>
      <p:cxnSp>
        <p:nvCxnSpPr>
          <p:cNvPr id="125" name="Conector: angular 124">
            <a:extLst>
              <a:ext uri="{FF2B5EF4-FFF2-40B4-BE49-F238E27FC236}">
                <a16:creationId xmlns:a16="http://schemas.microsoft.com/office/drawing/2014/main" id="{1A29769E-EEC8-4B24-9157-163C1E1C92FE}"/>
              </a:ext>
            </a:extLst>
          </p:cNvPr>
          <p:cNvCxnSpPr>
            <a:cxnSpLocks/>
            <a:stCxn id="122" idx="3"/>
          </p:cNvCxnSpPr>
          <p:nvPr/>
        </p:nvCxnSpPr>
        <p:spPr>
          <a:xfrm flipV="1">
            <a:off x="5938837" y="12142100"/>
            <a:ext cx="13182600" cy="1795960"/>
          </a:xfrm>
          <a:prstGeom prst="bentConnector3">
            <a:avLst>
              <a:gd name="adj1" fmla="val 99942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object 1317">
            <a:extLst>
              <a:ext uri="{FF2B5EF4-FFF2-40B4-BE49-F238E27FC236}">
                <a16:creationId xmlns:a16="http://schemas.microsoft.com/office/drawing/2014/main" id="{2A1FBDDF-13AA-45B9-ABC6-A800CD5E7319}"/>
              </a:ext>
            </a:extLst>
          </p:cNvPr>
          <p:cNvSpPr/>
          <p:nvPr/>
        </p:nvSpPr>
        <p:spPr>
          <a:xfrm>
            <a:off x="10737101" y="10154142"/>
            <a:ext cx="2820285" cy="1304679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¿Procede solicitud?</a:t>
            </a:r>
            <a:endParaRPr sz="2000" dirty="0"/>
          </a:p>
        </p:txBody>
      </p:sp>
      <p:sp>
        <p:nvSpPr>
          <p:cNvPr id="127" name="object 4">
            <a:extLst>
              <a:ext uri="{FF2B5EF4-FFF2-40B4-BE49-F238E27FC236}">
                <a16:creationId xmlns:a16="http://schemas.microsoft.com/office/drawing/2014/main" id="{EC4B9A27-3846-4004-8FDF-FB335A2DADAB}"/>
              </a:ext>
            </a:extLst>
          </p:cNvPr>
          <p:cNvSpPr txBox="1"/>
          <p:nvPr/>
        </p:nvSpPr>
        <p:spPr>
          <a:xfrm>
            <a:off x="11361312" y="11643068"/>
            <a:ext cx="788652" cy="4139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SI</a:t>
            </a:r>
            <a:endParaRPr sz="2800" dirty="0"/>
          </a:p>
        </p:txBody>
      </p:sp>
      <p:sp>
        <p:nvSpPr>
          <p:cNvPr id="128" name="object 4">
            <a:extLst>
              <a:ext uri="{FF2B5EF4-FFF2-40B4-BE49-F238E27FC236}">
                <a16:creationId xmlns:a16="http://schemas.microsoft.com/office/drawing/2014/main" id="{0919C6E2-8EC6-4A97-BD7E-48A2E7ADD7F0}"/>
              </a:ext>
            </a:extLst>
          </p:cNvPr>
          <p:cNvSpPr txBox="1"/>
          <p:nvPr/>
        </p:nvSpPr>
        <p:spPr>
          <a:xfrm>
            <a:off x="13378655" y="10221831"/>
            <a:ext cx="506466" cy="3346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NO</a:t>
            </a:r>
            <a:endParaRPr sz="2800" dirty="0"/>
          </a:p>
        </p:txBody>
      </p:sp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4D6D5636-6543-46AA-B535-4B28DF85F67B}"/>
              </a:ext>
            </a:extLst>
          </p:cNvPr>
          <p:cNvCxnSpPr>
            <a:cxnSpLocks/>
            <a:stCxn id="22" idx="3"/>
            <a:endCxn id="126" idx="1"/>
          </p:cNvCxnSpPr>
          <p:nvPr/>
        </p:nvCxnSpPr>
        <p:spPr>
          <a:xfrm>
            <a:off x="10046963" y="10805951"/>
            <a:ext cx="690138" cy="5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Diagrama de flujo: documento 134">
            <a:extLst>
              <a:ext uri="{FF2B5EF4-FFF2-40B4-BE49-F238E27FC236}">
                <a16:creationId xmlns:a16="http://schemas.microsoft.com/office/drawing/2014/main" id="{B2EF7E38-F374-49B8-A030-662207581023}"/>
              </a:ext>
            </a:extLst>
          </p:cNvPr>
          <p:cNvSpPr/>
          <p:nvPr/>
        </p:nvSpPr>
        <p:spPr>
          <a:xfrm>
            <a:off x="14092237" y="9800030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Revisa documentación</a:t>
            </a:r>
          </a:p>
        </p:txBody>
      </p:sp>
      <p:cxnSp>
        <p:nvCxnSpPr>
          <p:cNvPr id="136" name="Conector recto de flecha 135">
            <a:extLst>
              <a:ext uri="{FF2B5EF4-FFF2-40B4-BE49-F238E27FC236}">
                <a16:creationId xmlns:a16="http://schemas.microsoft.com/office/drawing/2014/main" id="{DCF6273D-1BCB-478E-A6E8-C06384754A3A}"/>
              </a:ext>
            </a:extLst>
          </p:cNvPr>
          <p:cNvCxnSpPr>
            <a:cxnSpLocks/>
            <a:stCxn id="126" idx="3"/>
            <a:endCxn id="135" idx="1"/>
          </p:cNvCxnSpPr>
          <p:nvPr/>
        </p:nvCxnSpPr>
        <p:spPr>
          <a:xfrm>
            <a:off x="13557386" y="10806482"/>
            <a:ext cx="534851" cy="73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object 4">
            <a:extLst>
              <a:ext uri="{FF2B5EF4-FFF2-40B4-BE49-F238E27FC236}">
                <a16:creationId xmlns:a16="http://schemas.microsoft.com/office/drawing/2014/main" id="{2C7DD205-62BC-4EF7-8EDB-71FB6C36E7EF}"/>
              </a:ext>
            </a:extLst>
          </p:cNvPr>
          <p:cNvSpPr txBox="1"/>
          <p:nvPr/>
        </p:nvSpPr>
        <p:spPr>
          <a:xfrm>
            <a:off x="16648154" y="6910078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Efectúan modificaciones correspondientes.</a:t>
            </a:r>
            <a:endParaRPr sz="2400" dirty="0"/>
          </a:p>
        </p:txBody>
      </p:sp>
      <p:sp>
        <p:nvSpPr>
          <p:cNvPr id="142" name="object 4">
            <a:extLst>
              <a:ext uri="{FF2B5EF4-FFF2-40B4-BE49-F238E27FC236}">
                <a16:creationId xmlns:a16="http://schemas.microsoft.com/office/drawing/2014/main" id="{1480B146-C7E3-4735-A735-71EBEA300217}"/>
              </a:ext>
            </a:extLst>
          </p:cNvPr>
          <p:cNvSpPr txBox="1"/>
          <p:nvPr/>
        </p:nvSpPr>
        <p:spPr>
          <a:xfrm>
            <a:off x="16676363" y="4302379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Efectúan modificaciones correspondientes.</a:t>
            </a:r>
            <a:endParaRPr sz="2400" dirty="0"/>
          </a:p>
        </p:txBody>
      </p:sp>
      <p:cxnSp>
        <p:nvCxnSpPr>
          <p:cNvPr id="150" name="Conector: angular 149">
            <a:extLst>
              <a:ext uri="{FF2B5EF4-FFF2-40B4-BE49-F238E27FC236}">
                <a16:creationId xmlns:a16="http://schemas.microsoft.com/office/drawing/2014/main" id="{CF4DF440-28C8-4880-ACF1-1CC307AE9F03}"/>
              </a:ext>
            </a:extLst>
          </p:cNvPr>
          <p:cNvCxnSpPr>
            <a:cxnSpLocks/>
            <a:stCxn id="135" idx="0"/>
            <a:endCxn id="141" idx="1"/>
          </p:cNvCxnSpPr>
          <p:nvPr/>
        </p:nvCxnSpPr>
        <p:spPr>
          <a:xfrm rot="5400000" flipH="1" flipV="1">
            <a:off x="14922652" y="8074528"/>
            <a:ext cx="2187150" cy="126385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ector: angular 150">
            <a:extLst>
              <a:ext uri="{FF2B5EF4-FFF2-40B4-BE49-F238E27FC236}">
                <a16:creationId xmlns:a16="http://schemas.microsoft.com/office/drawing/2014/main" id="{5108E89E-BBE5-4A87-9106-F8333513BB49}"/>
              </a:ext>
            </a:extLst>
          </p:cNvPr>
          <p:cNvCxnSpPr>
            <a:cxnSpLocks/>
            <a:stCxn id="135" idx="0"/>
            <a:endCxn id="142" idx="1"/>
          </p:cNvCxnSpPr>
          <p:nvPr/>
        </p:nvCxnSpPr>
        <p:spPr>
          <a:xfrm rot="5400000" flipH="1" flipV="1">
            <a:off x="13632907" y="6756575"/>
            <a:ext cx="4794849" cy="1292063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Conector: angular 151">
            <a:extLst>
              <a:ext uri="{FF2B5EF4-FFF2-40B4-BE49-F238E27FC236}">
                <a16:creationId xmlns:a16="http://schemas.microsoft.com/office/drawing/2014/main" id="{0ED5755A-AB38-4D7A-AF4F-4B391837C7A8}"/>
              </a:ext>
            </a:extLst>
          </p:cNvPr>
          <p:cNvCxnSpPr>
            <a:cxnSpLocks/>
            <a:stCxn id="142" idx="3"/>
            <a:endCxn id="22" idx="0"/>
          </p:cNvCxnSpPr>
          <p:nvPr/>
        </p:nvCxnSpPr>
        <p:spPr>
          <a:xfrm flipH="1">
            <a:off x="8754900" y="5005181"/>
            <a:ext cx="10505589" cy="4786989"/>
          </a:xfrm>
          <a:prstGeom prst="bentConnector4">
            <a:avLst>
              <a:gd name="adj1" fmla="val -2176"/>
              <a:gd name="adj2" fmla="val -23474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Conector: angular 155">
            <a:extLst>
              <a:ext uri="{FF2B5EF4-FFF2-40B4-BE49-F238E27FC236}">
                <a16:creationId xmlns:a16="http://schemas.microsoft.com/office/drawing/2014/main" id="{FEB7CAC1-9612-4830-B1BD-DBA9E0F09550}"/>
              </a:ext>
            </a:extLst>
          </p:cNvPr>
          <p:cNvCxnSpPr>
            <a:cxnSpLocks/>
            <a:stCxn id="141" idx="3"/>
            <a:endCxn id="22" idx="0"/>
          </p:cNvCxnSpPr>
          <p:nvPr/>
        </p:nvCxnSpPr>
        <p:spPr>
          <a:xfrm flipH="1">
            <a:off x="8754900" y="7612880"/>
            <a:ext cx="10477380" cy="2179290"/>
          </a:xfrm>
          <a:prstGeom prst="bentConnector4">
            <a:avLst>
              <a:gd name="adj1" fmla="val -2473"/>
              <a:gd name="adj2" fmla="val -171123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object 4">
            <a:extLst>
              <a:ext uri="{FF2B5EF4-FFF2-40B4-BE49-F238E27FC236}">
                <a16:creationId xmlns:a16="http://schemas.microsoft.com/office/drawing/2014/main" id="{9F6CD5B1-62E6-4EA1-9FED-8C3A4F952678}"/>
              </a:ext>
            </a:extLst>
          </p:cNvPr>
          <p:cNvSpPr txBox="1"/>
          <p:nvPr/>
        </p:nvSpPr>
        <p:spPr>
          <a:xfrm>
            <a:off x="20399955" y="9915885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Revisa los activos en el SAGU submódulo de Bienes Patrimoniales.</a:t>
            </a:r>
            <a:endParaRPr sz="2000" dirty="0"/>
          </a:p>
        </p:txBody>
      </p:sp>
      <p:cxnSp>
        <p:nvCxnSpPr>
          <p:cNvPr id="161" name="Conector: angular 160">
            <a:extLst>
              <a:ext uri="{FF2B5EF4-FFF2-40B4-BE49-F238E27FC236}">
                <a16:creationId xmlns:a16="http://schemas.microsoft.com/office/drawing/2014/main" id="{606562BD-8F07-46CC-8FA2-A27310BBFD42}"/>
              </a:ext>
            </a:extLst>
          </p:cNvPr>
          <p:cNvCxnSpPr>
            <a:cxnSpLocks/>
            <a:stCxn id="126" idx="2"/>
            <a:endCxn id="160" idx="1"/>
          </p:cNvCxnSpPr>
          <p:nvPr/>
        </p:nvCxnSpPr>
        <p:spPr>
          <a:xfrm rot="5400000" flipH="1" flipV="1">
            <a:off x="15959042" y="7017909"/>
            <a:ext cx="629113" cy="8252711"/>
          </a:xfrm>
          <a:prstGeom prst="bentConnector4">
            <a:avLst>
              <a:gd name="adj1" fmla="val -107147"/>
              <a:gd name="adj2" fmla="val 84681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1" name="Diagrama de flujo: documento 170">
            <a:extLst>
              <a:ext uri="{FF2B5EF4-FFF2-40B4-BE49-F238E27FC236}">
                <a16:creationId xmlns:a16="http://schemas.microsoft.com/office/drawing/2014/main" id="{A0516EDC-509D-4D70-83D9-8E30E0123671}"/>
              </a:ext>
            </a:extLst>
          </p:cNvPr>
          <p:cNvSpPr/>
          <p:nvPr/>
        </p:nvSpPr>
        <p:spPr>
          <a:xfrm>
            <a:off x="23769637" y="9815927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Imprime listados y genera etiquetas de acuerdo al </a:t>
            </a:r>
            <a:r>
              <a:rPr lang="es-MX" dirty="0" err="1"/>
              <a:t>CBP</a:t>
            </a:r>
            <a:r>
              <a:rPr lang="es-MX" dirty="0"/>
              <a:t> PRO 01</a:t>
            </a:r>
          </a:p>
        </p:txBody>
      </p:sp>
      <p:cxnSp>
        <p:nvCxnSpPr>
          <p:cNvPr id="174" name="Conector recto de flecha 173">
            <a:extLst>
              <a:ext uri="{FF2B5EF4-FFF2-40B4-BE49-F238E27FC236}">
                <a16:creationId xmlns:a16="http://schemas.microsoft.com/office/drawing/2014/main" id="{561FCDDF-44D2-43D4-8576-D9A607D2D35A}"/>
              </a:ext>
            </a:extLst>
          </p:cNvPr>
          <p:cNvCxnSpPr>
            <a:cxnSpLocks/>
            <a:stCxn id="160" idx="3"/>
            <a:endCxn id="171" idx="1"/>
          </p:cNvCxnSpPr>
          <p:nvPr/>
        </p:nvCxnSpPr>
        <p:spPr>
          <a:xfrm>
            <a:off x="22931437" y="10829708"/>
            <a:ext cx="838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Diagrama de flujo: documento 176">
            <a:extLst>
              <a:ext uri="{FF2B5EF4-FFF2-40B4-BE49-F238E27FC236}">
                <a16:creationId xmlns:a16="http://schemas.microsoft.com/office/drawing/2014/main" id="{59987BB9-E03D-4C07-A4A2-B3C7A6310BBA}"/>
              </a:ext>
            </a:extLst>
          </p:cNvPr>
          <p:cNvSpPr/>
          <p:nvPr/>
        </p:nvSpPr>
        <p:spPr>
          <a:xfrm>
            <a:off x="27274837" y="9822497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Identifica los activos con etiquetas y genera resguardos Ver </a:t>
            </a:r>
            <a:r>
              <a:rPr lang="es-MX" dirty="0" err="1"/>
              <a:t>CBP</a:t>
            </a:r>
            <a:r>
              <a:rPr lang="es-MX" dirty="0"/>
              <a:t> PRO 01</a:t>
            </a:r>
            <a:endParaRPr lang="es-MX" b="1" dirty="0"/>
          </a:p>
        </p:txBody>
      </p:sp>
      <p:sp>
        <p:nvSpPr>
          <p:cNvPr id="187" name="object 4">
            <a:extLst>
              <a:ext uri="{FF2B5EF4-FFF2-40B4-BE49-F238E27FC236}">
                <a16:creationId xmlns:a16="http://schemas.microsoft.com/office/drawing/2014/main" id="{95D8A1C5-96C3-48B2-A077-CA589235BA4F}"/>
              </a:ext>
            </a:extLst>
          </p:cNvPr>
          <p:cNvSpPr txBox="1"/>
          <p:nvPr/>
        </p:nvSpPr>
        <p:spPr>
          <a:xfrm>
            <a:off x="33405720" y="10126905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Recaba firma del responsable del Activo.</a:t>
            </a:r>
          </a:p>
          <a:p>
            <a:pPr marL="13102" algn="ctr"/>
            <a:r>
              <a:rPr lang="es-MX" sz="2400" b="1" dirty="0"/>
              <a:t>VER NOTA 1</a:t>
            </a:r>
            <a:endParaRPr sz="2400" b="1" dirty="0"/>
          </a:p>
        </p:txBody>
      </p:sp>
      <p:cxnSp>
        <p:nvCxnSpPr>
          <p:cNvPr id="188" name="Conector recto de flecha 187">
            <a:extLst>
              <a:ext uri="{FF2B5EF4-FFF2-40B4-BE49-F238E27FC236}">
                <a16:creationId xmlns:a16="http://schemas.microsoft.com/office/drawing/2014/main" id="{A31E2868-2BEA-4572-ABB9-8F423D0AD39C}"/>
              </a:ext>
            </a:extLst>
          </p:cNvPr>
          <p:cNvCxnSpPr>
            <a:cxnSpLocks/>
            <a:stCxn id="171" idx="3"/>
            <a:endCxn id="177" idx="1"/>
          </p:cNvCxnSpPr>
          <p:nvPr/>
        </p:nvCxnSpPr>
        <p:spPr>
          <a:xfrm>
            <a:off x="26353763" y="10829708"/>
            <a:ext cx="921074" cy="65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Conector recto de flecha 188">
            <a:extLst>
              <a:ext uri="{FF2B5EF4-FFF2-40B4-BE49-F238E27FC236}">
                <a16:creationId xmlns:a16="http://schemas.microsoft.com/office/drawing/2014/main" id="{98414043-4C9D-46D1-86B7-3DE4F2A33B42}"/>
              </a:ext>
            </a:extLst>
          </p:cNvPr>
          <p:cNvCxnSpPr>
            <a:cxnSpLocks/>
            <a:stCxn id="177" idx="3"/>
            <a:endCxn id="187" idx="1"/>
          </p:cNvCxnSpPr>
          <p:nvPr/>
        </p:nvCxnSpPr>
        <p:spPr>
          <a:xfrm flipV="1">
            <a:off x="29858963" y="10829707"/>
            <a:ext cx="3546757" cy="657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object 4">
            <a:extLst>
              <a:ext uri="{FF2B5EF4-FFF2-40B4-BE49-F238E27FC236}">
                <a16:creationId xmlns:a16="http://schemas.microsoft.com/office/drawing/2014/main" id="{F976BB25-1956-4531-8542-7B735BD7E765}"/>
              </a:ext>
            </a:extLst>
          </p:cNvPr>
          <p:cNvSpPr txBox="1"/>
          <p:nvPr/>
        </p:nvSpPr>
        <p:spPr>
          <a:xfrm>
            <a:off x="27274837" y="13235257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Solicita a catedrático que valide especificaciones .</a:t>
            </a:r>
            <a:endParaRPr sz="2000" dirty="0"/>
          </a:p>
        </p:txBody>
      </p:sp>
      <p:cxnSp>
        <p:nvCxnSpPr>
          <p:cNvPr id="192" name="Conector recto de flecha 191">
            <a:extLst>
              <a:ext uri="{FF2B5EF4-FFF2-40B4-BE49-F238E27FC236}">
                <a16:creationId xmlns:a16="http://schemas.microsoft.com/office/drawing/2014/main" id="{FB59D415-0F73-41DD-8E27-84AB4CDA9612}"/>
              </a:ext>
            </a:extLst>
          </p:cNvPr>
          <p:cNvCxnSpPr>
            <a:cxnSpLocks/>
            <a:stCxn id="177" idx="2"/>
            <a:endCxn id="190" idx="0"/>
          </p:cNvCxnSpPr>
          <p:nvPr/>
        </p:nvCxnSpPr>
        <p:spPr>
          <a:xfrm>
            <a:off x="28566900" y="11716014"/>
            <a:ext cx="0" cy="15192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3" name="object 1317">
            <a:extLst>
              <a:ext uri="{FF2B5EF4-FFF2-40B4-BE49-F238E27FC236}">
                <a16:creationId xmlns:a16="http://schemas.microsoft.com/office/drawing/2014/main" id="{D98C42C3-6140-4366-A791-FC6C50612AE4}"/>
              </a:ext>
            </a:extLst>
          </p:cNvPr>
          <p:cNvSpPr/>
          <p:nvPr/>
        </p:nvSpPr>
        <p:spPr>
          <a:xfrm>
            <a:off x="30885836" y="13076699"/>
            <a:ext cx="2820285" cy="1714341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¿Bien correcto?</a:t>
            </a:r>
            <a:endParaRPr sz="2000" dirty="0"/>
          </a:p>
        </p:txBody>
      </p:sp>
      <p:sp>
        <p:nvSpPr>
          <p:cNvPr id="196" name="object 4">
            <a:extLst>
              <a:ext uri="{FF2B5EF4-FFF2-40B4-BE49-F238E27FC236}">
                <a16:creationId xmlns:a16="http://schemas.microsoft.com/office/drawing/2014/main" id="{8A75D1D0-CC20-4578-872B-D3DE4CFD77F8}"/>
              </a:ext>
            </a:extLst>
          </p:cNvPr>
          <p:cNvSpPr txBox="1"/>
          <p:nvPr/>
        </p:nvSpPr>
        <p:spPr>
          <a:xfrm>
            <a:off x="31301000" y="12733189"/>
            <a:ext cx="788652" cy="4139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SI</a:t>
            </a:r>
            <a:endParaRPr sz="2800" dirty="0"/>
          </a:p>
        </p:txBody>
      </p:sp>
      <p:sp>
        <p:nvSpPr>
          <p:cNvPr id="197" name="object 4">
            <a:extLst>
              <a:ext uri="{FF2B5EF4-FFF2-40B4-BE49-F238E27FC236}">
                <a16:creationId xmlns:a16="http://schemas.microsoft.com/office/drawing/2014/main" id="{41414AB7-AAA1-4FAD-89EA-61F30F769103}"/>
              </a:ext>
            </a:extLst>
          </p:cNvPr>
          <p:cNvSpPr txBox="1"/>
          <p:nvPr/>
        </p:nvSpPr>
        <p:spPr>
          <a:xfrm>
            <a:off x="33526430" y="13181625"/>
            <a:ext cx="506466" cy="3346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NO</a:t>
            </a:r>
            <a:endParaRPr sz="2800" dirty="0"/>
          </a:p>
        </p:txBody>
      </p:sp>
      <p:cxnSp>
        <p:nvCxnSpPr>
          <p:cNvPr id="199" name="Conector recto de flecha 198">
            <a:extLst>
              <a:ext uri="{FF2B5EF4-FFF2-40B4-BE49-F238E27FC236}">
                <a16:creationId xmlns:a16="http://schemas.microsoft.com/office/drawing/2014/main" id="{210573C4-6C55-4747-B2D8-CAEFA9DEE137}"/>
              </a:ext>
            </a:extLst>
          </p:cNvPr>
          <p:cNvCxnSpPr>
            <a:cxnSpLocks/>
            <a:stCxn id="190" idx="3"/>
            <a:endCxn id="193" idx="1"/>
          </p:cNvCxnSpPr>
          <p:nvPr/>
        </p:nvCxnSpPr>
        <p:spPr>
          <a:xfrm flipV="1">
            <a:off x="29858963" y="13933870"/>
            <a:ext cx="1026873" cy="4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Conector: angular 200">
            <a:extLst>
              <a:ext uri="{FF2B5EF4-FFF2-40B4-BE49-F238E27FC236}">
                <a16:creationId xmlns:a16="http://schemas.microsoft.com/office/drawing/2014/main" id="{C527BE13-9E3C-4F35-8BCE-5CB460537B30}"/>
              </a:ext>
            </a:extLst>
          </p:cNvPr>
          <p:cNvCxnSpPr>
            <a:cxnSpLocks/>
            <a:stCxn id="193" idx="0"/>
          </p:cNvCxnSpPr>
          <p:nvPr/>
        </p:nvCxnSpPr>
        <p:spPr>
          <a:xfrm rot="5400000" flipH="1" flipV="1">
            <a:off x="31175769" y="11956487"/>
            <a:ext cx="2240422" cy="2"/>
          </a:xfrm>
          <a:prstGeom prst="bentConnector3">
            <a:avLst>
              <a:gd name="adj1" fmla="val 50000"/>
            </a:avLst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0" name="object 4">
            <a:extLst>
              <a:ext uri="{FF2B5EF4-FFF2-40B4-BE49-F238E27FC236}">
                <a16:creationId xmlns:a16="http://schemas.microsoft.com/office/drawing/2014/main" id="{137C3235-97F8-4C45-A577-1A083C04C04B}"/>
              </a:ext>
            </a:extLst>
          </p:cNvPr>
          <p:cNvSpPr txBox="1"/>
          <p:nvPr/>
        </p:nvSpPr>
        <p:spPr>
          <a:xfrm>
            <a:off x="34638987" y="13235257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Devuelve a adquisiciones y para reposición de conformidad.</a:t>
            </a:r>
            <a:endParaRPr sz="2000" dirty="0"/>
          </a:p>
        </p:txBody>
      </p:sp>
      <p:cxnSp>
        <p:nvCxnSpPr>
          <p:cNvPr id="221" name="Conector recto de flecha 220">
            <a:extLst>
              <a:ext uri="{FF2B5EF4-FFF2-40B4-BE49-F238E27FC236}">
                <a16:creationId xmlns:a16="http://schemas.microsoft.com/office/drawing/2014/main" id="{7AF144E2-5AC6-4CA4-AEC3-722751809EF8}"/>
              </a:ext>
            </a:extLst>
          </p:cNvPr>
          <p:cNvCxnSpPr>
            <a:cxnSpLocks/>
            <a:stCxn id="193" idx="3"/>
            <a:endCxn id="220" idx="1"/>
          </p:cNvCxnSpPr>
          <p:nvPr/>
        </p:nvCxnSpPr>
        <p:spPr>
          <a:xfrm>
            <a:off x="33706121" y="13933870"/>
            <a:ext cx="932866" cy="4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4482868E-001E-4284-9E71-A005BFCE11B5}"/>
              </a:ext>
            </a:extLst>
          </p:cNvPr>
          <p:cNvSpPr txBox="1"/>
          <p:nvPr/>
        </p:nvSpPr>
        <p:spPr>
          <a:xfrm>
            <a:off x="6700837" y="14640861"/>
            <a:ext cx="5446406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NOTA 1</a:t>
            </a:r>
            <a:r>
              <a:rPr lang="es-MX" dirty="0"/>
              <a:t>: El resguardo del activo deberá ser revalidado cada año por parte del resguardante.</a:t>
            </a:r>
          </a:p>
        </p:txBody>
      </p:sp>
      <p:sp>
        <p:nvSpPr>
          <p:cNvPr id="225" name="object 4">
            <a:extLst>
              <a:ext uri="{FF2B5EF4-FFF2-40B4-BE49-F238E27FC236}">
                <a16:creationId xmlns:a16="http://schemas.microsoft.com/office/drawing/2014/main" id="{DF18B4E8-C0EF-49B3-B5F9-46AD741CA2FD}"/>
              </a:ext>
            </a:extLst>
          </p:cNvPr>
          <p:cNvSpPr txBox="1"/>
          <p:nvPr/>
        </p:nvSpPr>
        <p:spPr>
          <a:xfrm>
            <a:off x="36681373" y="10126905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Archiva Resguardos</a:t>
            </a:r>
            <a:endParaRPr sz="2400" dirty="0"/>
          </a:p>
        </p:txBody>
      </p:sp>
      <p:sp>
        <p:nvSpPr>
          <p:cNvPr id="226" name="object 837">
            <a:extLst>
              <a:ext uri="{FF2B5EF4-FFF2-40B4-BE49-F238E27FC236}">
                <a16:creationId xmlns:a16="http://schemas.microsoft.com/office/drawing/2014/main" id="{5FC09CCA-7E77-4A69-B845-38B1D4B8A278}"/>
              </a:ext>
            </a:extLst>
          </p:cNvPr>
          <p:cNvSpPr/>
          <p:nvPr/>
        </p:nvSpPr>
        <p:spPr>
          <a:xfrm>
            <a:off x="40129085" y="10303056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FIN DE PROCESO</a:t>
            </a:r>
            <a:endParaRPr sz="1800" dirty="0"/>
          </a:p>
        </p:txBody>
      </p:sp>
      <p:cxnSp>
        <p:nvCxnSpPr>
          <p:cNvPr id="227" name="Conector recto de flecha 226">
            <a:extLst>
              <a:ext uri="{FF2B5EF4-FFF2-40B4-BE49-F238E27FC236}">
                <a16:creationId xmlns:a16="http://schemas.microsoft.com/office/drawing/2014/main" id="{6A59C02B-4772-42B8-9AEE-C65BD29AFEE9}"/>
              </a:ext>
            </a:extLst>
          </p:cNvPr>
          <p:cNvCxnSpPr>
            <a:cxnSpLocks/>
            <a:stCxn id="187" idx="3"/>
            <a:endCxn id="225" idx="1"/>
          </p:cNvCxnSpPr>
          <p:nvPr/>
        </p:nvCxnSpPr>
        <p:spPr>
          <a:xfrm>
            <a:off x="35989846" y="10829707"/>
            <a:ext cx="69152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Conector recto de flecha 230">
            <a:extLst>
              <a:ext uri="{FF2B5EF4-FFF2-40B4-BE49-F238E27FC236}">
                <a16:creationId xmlns:a16="http://schemas.microsoft.com/office/drawing/2014/main" id="{3F240DF7-2486-4AE4-BF27-07ADBDED6F5E}"/>
              </a:ext>
            </a:extLst>
          </p:cNvPr>
          <p:cNvCxnSpPr>
            <a:cxnSpLocks/>
            <a:stCxn id="225" idx="3"/>
            <a:endCxn id="226" idx="1"/>
          </p:cNvCxnSpPr>
          <p:nvPr/>
        </p:nvCxnSpPr>
        <p:spPr>
          <a:xfrm>
            <a:off x="39265499" y="10829707"/>
            <a:ext cx="863586" cy="65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Conector: angular 237">
            <a:extLst>
              <a:ext uri="{FF2B5EF4-FFF2-40B4-BE49-F238E27FC236}">
                <a16:creationId xmlns:a16="http://schemas.microsoft.com/office/drawing/2014/main" id="{E191273A-E119-480D-9D19-0B455C1AAD72}"/>
              </a:ext>
            </a:extLst>
          </p:cNvPr>
          <p:cNvCxnSpPr>
            <a:cxnSpLocks/>
            <a:stCxn id="220" idx="2"/>
            <a:endCxn id="193" idx="2"/>
          </p:cNvCxnSpPr>
          <p:nvPr/>
        </p:nvCxnSpPr>
        <p:spPr>
          <a:xfrm rot="5400000">
            <a:off x="34038426" y="12898415"/>
            <a:ext cx="150179" cy="3635071"/>
          </a:xfrm>
          <a:prstGeom prst="bentConnector3">
            <a:avLst>
              <a:gd name="adj1" fmla="val 252218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528637" y="16925131"/>
            <a:ext cx="396268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Fecha de Revisión:  01/09/2021</a:t>
            </a:r>
            <a:endParaRPr lang="es-MX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5938837" y="16948872"/>
            <a:ext cx="2343077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No. de Revisión: 0</a:t>
            </a:r>
            <a:endParaRPr lang="es-MX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39265499" y="16931499"/>
            <a:ext cx="1396536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CBP DF 01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</TotalTime>
  <Words>181</Words>
  <Application>Microsoft Office PowerPoint</Application>
  <PresentationFormat>Personalizado</PresentationFormat>
  <Paragraphs>53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66</cp:revision>
  <cp:lastPrinted>2020-10-29T22:34:38Z</cp:lastPrinted>
  <dcterms:modified xsi:type="dcterms:W3CDTF">2021-09-01T20:08:42Z</dcterms:modified>
</cp:coreProperties>
</file>