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9388475" cy="7102475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419" autoAdjust="0"/>
    <p:restoredTop sz="95901" autoAdjust="0"/>
  </p:normalViewPr>
  <p:slideViewPr>
    <p:cSldViewPr>
      <p:cViewPr varScale="1">
        <p:scale>
          <a:sx n="38" d="100"/>
          <a:sy n="38" d="100"/>
        </p:scale>
        <p:origin x="180" y="37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7944" cy="355829"/>
          </a:xfrm>
          <a:prstGeom prst="rect">
            <a:avLst/>
          </a:prstGeom>
        </p:spPr>
        <p:txBody>
          <a:bodyPr vert="horz" lIns="61073" tIns="30536" rIns="61073" bIns="30536" rtlCol="0"/>
          <a:lstStyle>
            <a:lvl1pPr algn="l">
              <a:defRPr sz="8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317568" y="0"/>
            <a:ext cx="4068932" cy="355829"/>
          </a:xfrm>
          <a:prstGeom prst="rect">
            <a:avLst/>
          </a:prstGeom>
        </p:spPr>
        <p:txBody>
          <a:bodyPr vert="horz" lIns="61073" tIns="30536" rIns="61073" bIns="30536" rtlCol="0"/>
          <a:lstStyle>
            <a:lvl1pPr algn="r">
              <a:defRPr sz="800"/>
            </a:lvl1pPr>
          </a:lstStyle>
          <a:p>
            <a:fld id="{5CDE9A15-9BFB-439B-B4B3-422E430299C1}" type="datetimeFigureOut">
              <a:rPr lang="es-MX" smtClean="0"/>
              <a:t>14/10/2022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814513" y="887413"/>
            <a:ext cx="57594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1073" tIns="30536" rIns="61073" bIns="30536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8453" y="3418537"/>
            <a:ext cx="7511570" cy="2796129"/>
          </a:xfrm>
          <a:prstGeom prst="rect">
            <a:avLst/>
          </a:prstGeom>
        </p:spPr>
        <p:txBody>
          <a:bodyPr vert="horz" lIns="61073" tIns="30536" rIns="61073" bIns="30536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746647"/>
            <a:ext cx="4067944" cy="355828"/>
          </a:xfrm>
          <a:prstGeom prst="rect">
            <a:avLst/>
          </a:prstGeom>
        </p:spPr>
        <p:txBody>
          <a:bodyPr vert="horz" lIns="61073" tIns="30536" rIns="61073" bIns="30536" rtlCol="0" anchor="b"/>
          <a:lstStyle>
            <a:lvl1pPr algn="l">
              <a:defRPr sz="8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317568" y="6746647"/>
            <a:ext cx="4068932" cy="355828"/>
          </a:xfrm>
          <a:prstGeom prst="rect">
            <a:avLst/>
          </a:prstGeom>
        </p:spPr>
        <p:txBody>
          <a:bodyPr vert="horz" lIns="61073" tIns="30536" rIns="61073" bIns="30536" rtlCol="0" anchor="b"/>
          <a:lstStyle>
            <a:lvl1pPr algn="r">
              <a:defRPr sz="8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088507"/>
              </p:ext>
            </p:extLst>
          </p:nvPr>
        </p:nvGraphicFramePr>
        <p:xfrm>
          <a:off x="23019" y="2555086"/>
          <a:ext cx="43253818" cy="139388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20277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5706761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2738439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412450">
                <a:tc>
                  <a:txBody>
                    <a:bodyPr/>
                    <a:lstStyle/>
                    <a:p>
                      <a:pPr algn="ctr"/>
                      <a:endParaRPr lang="es-MX" sz="2000" b="1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956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/>
                        <a:t>Dirección de planeación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116114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Unidad de presupuesto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116114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Pre- Solicitante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12620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dirty="0"/>
                        <a:t>Solicitante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dirty="0"/>
                        <a:t>(Coord. Administrativo de cada U.A.)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  <a:tr h="136798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Director de área.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189389484"/>
                  </a:ext>
                </a:extLst>
              </a:tr>
              <a:tr h="116114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Coord. Administrativo Adq.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647870437"/>
                  </a:ext>
                </a:extLst>
              </a:tr>
              <a:tr h="11611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/>
                        <a:t>Jefatura del Dpto. De adquisiciones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150385038"/>
                  </a:ext>
                </a:extLst>
              </a:tr>
              <a:tr h="151600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Compradores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97442399"/>
                  </a:ext>
                </a:extLst>
              </a:tr>
              <a:tr h="116114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Proveedor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277313939"/>
                  </a:ext>
                </a:extLst>
              </a:tr>
              <a:tr h="1309199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Contabilidad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187154835"/>
                  </a:ext>
                </a:extLst>
              </a:tr>
              <a:tr h="1309199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Tesorería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424139760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43237" y="3132931"/>
            <a:ext cx="1503467" cy="653682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3088" dirty="0"/>
              <a:t>PDU</a:t>
            </a:r>
            <a:endParaRPr sz="3088" dirty="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3634D7AD-72E9-4994-930D-6F7186B1988E}"/>
              </a:ext>
            </a:extLst>
          </p:cNvPr>
          <p:cNvSpPr txBox="1"/>
          <p:nvPr/>
        </p:nvSpPr>
        <p:spPr>
          <a:xfrm>
            <a:off x="5418153" y="4156646"/>
            <a:ext cx="1307362" cy="588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102">
              <a:lnSpc>
                <a:spcPts val="515"/>
              </a:lnSpc>
            </a:pPr>
            <a:endParaRPr sz="515" dirty="0"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A284A12D-63DD-482D-A323-A9894FE6C169}"/>
              </a:ext>
            </a:extLst>
          </p:cNvPr>
          <p:cNvSpPr txBox="1"/>
          <p:nvPr/>
        </p:nvSpPr>
        <p:spPr>
          <a:xfrm>
            <a:off x="5015679" y="4091274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Elaboración de presupuesto.</a:t>
            </a:r>
            <a:endParaRPr sz="1544" dirty="0"/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9A717A26-B49E-42A4-AC4D-B19AE962597C}"/>
              </a:ext>
            </a:extLst>
          </p:cNvPr>
          <p:cNvCxnSpPr>
            <a:cxnSpLocks/>
            <a:stCxn id="5" idx="3"/>
            <a:endCxn id="9" idx="0"/>
          </p:cNvCxnSpPr>
          <p:nvPr/>
        </p:nvCxnSpPr>
        <p:spPr>
          <a:xfrm>
            <a:off x="4546704" y="3459772"/>
            <a:ext cx="1301922" cy="63150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bject 4">
            <a:extLst>
              <a:ext uri="{FF2B5EF4-FFF2-40B4-BE49-F238E27FC236}">
                <a16:creationId xmlns:a16="http://schemas.microsoft.com/office/drawing/2014/main" id="{91FF2409-2FB7-4610-9549-EA3215FC1966}"/>
              </a:ext>
            </a:extLst>
          </p:cNvPr>
          <p:cNvSpPr txBox="1"/>
          <p:nvPr/>
        </p:nvSpPr>
        <p:spPr>
          <a:xfrm>
            <a:off x="5044176" y="5310441"/>
            <a:ext cx="1824114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Elabora Pre-requisición y envía a validación.</a:t>
            </a:r>
            <a:endParaRPr sz="1544" dirty="0"/>
          </a:p>
        </p:txBody>
      </p: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2E6F5E2B-973D-4095-A4D5-981BE80C80ED}"/>
              </a:ext>
            </a:extLst>
          </p:cNvPr>
          <p:cNvCxnSpPr>
            <a:cxnSpLocks/>
            <a:stCxn id="9" idx="2"/>
            <a:endCxn id="14" idx="0"/>
          </p:cNvCxnSpPr>
          <p:nvPr/>
        </p:nvCxnSpPr>
        <p:spPr>
          <a:xfrm rot="16200000" flipH="1">
            <a:off x="5642697" y="4996904"/>
            <a:ext cx="519469" cy="10761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object 4">
            <a:extLst>
              <a:ext uri="{FF2B5EF4-FFF2-40B4-BE49-F238E27FC236}">
                <a16:creationId xmlns:a16="http://schemas.microsoft.com/office/drawing/2014/main" id="{6896FBD1-7F3A-40EF-8916-229CCDDE2327}"/>
              </a:ext>
            </a:extLst>
          </p:cNvPr>
          <p:cNvSpPr txBox="1"/>
          <p:nvPr/>
        </p:nvSpPr>
        <p:spPr>
          <a:xfrm>
            <a:off x="8898067" y="6371725"/>
            <a:ext cx="2471466" cy="106316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400" dirty="0"/>
              <a:t>Elabora requisición, seleccionando cuenta contable y numero de producto correctos</a:t>
            </a:r>
          </a:p>
          <a:p>
            <a:pPr marL="13102" algn="ctr"/>
            <a:r>
              <a:rPr lang="es-MX" sz="1400" dirty="0"/>
              <a:t>y envía a validación.</a:t>
            </a:r>
            <a:endParaRPr sz="1400" dirty="0"/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C81FC2C1-8D54-45BF-B943-E8D5E6D9FBCB}"/>
              </a:ext>
            </a:extLst>
          </p:cNvPr>
          <p:cNvSpPr txBox="1"/>
          <p:nvPr/>
        </p:nvSpPr>
        <p:spPr>
          <a:xfrm>
            <a:off x="9303250" y="7800144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Revisa y firma solicitud de bien o servicio.</a:t>
            </a:r>
            <a:endParaRPr sz="1544" dirty="0"/>
          </a:p>
        </p:txBody>
      </p:sp>
      <p:sp>
        <p:nvSpPr>
          <p:cNvPr id="47" name="object 4">
            <a:extLst>
              <a:ext uri="{FF2B5EF4-FFF2-40B4-BE49-F238E27FC236}">
                <a16:creationId xmlns:a16="http://schemas.microsoft.com/office/drawing/2014/main" id="{C9906086-C2DA-432C-969A-74D26A216334}"/>
              </a:ext>
            </a:extLst>
          </p:cNvPr>
          <p:cNvSpPr txBox="1"/>
          <p:nvPr/>
        </p:nvSpPr>
        <p:spPr>
          <a:xfrm>
            <a:off x="13596006" y="8971090"/>
            <a:ext cx="2188837" cy="84978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600" dirty="0"/>
              <a:t>Valida su correcto llenado</a:t>
            </a:r>
            <a:r>
              <a:rPr lang="es-MX" sz="1544" dirty="0"/>
              <a:t>.</a:t>
            </a:r>
            <a:endParaRPr sz="1544" dirty="0"/>
          </a:p>
        </p:txBody>
      </p:sp>
      <p:sp>
        <p:nvSpPr>
          <p:cNvPr id="52" name="object 1317">
            <a:extLst>
              <a:ext uri="{FF2B5EF4-FFF2-40B4-BE49-F238E27FC236}">
                <a16:creationId xmlns:a16="http://schemas.microsoft.com/office/drawing/2014/main" id="{EE6AF97A-AE68-495C-8694-184AD10AD9CD}"/>
              </a:ext>
            </a:extLst>
          </p:cNvPr>
          <p:cNvSpPr/>
          <p:nvPr/>
        </p:nvSpPr>
        <p:spPr>
          <a:xfrm>
            <a:off x="15997241" y="8971091"/>
            <a:ext cx="1665893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943" dirty="0"/>
              <a:t>¿Sol. Llenada correctamente?</a:t>
            </a:r>
            <a:endParaRPr sz="943" dirty="0"/>
          </a:p>
        </p:txBody>
      </p: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15F0E3E9-9532-4642-91F7-7D5E43A3A54C}"/>
              </a:ext>
            </a:extLst>
          </p:cNvPr>
          <p:cNvCxnSpPr>
            <a:cxnSpLocks/>
            <a:stCxn id="47" idx="3"/>
            <a:endCxn id="52" idx="1"/>
          </p:cNvCxnSpPr>
          <p:nvPr/>
        </p:nvCxnSpPr>
        <p:spPr>
          <a:xfrm>
            <a:off x="15784843" y="9395983"/>
            <a:ext cx="21239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bject 1317">
            <a:extLst>
              <a:ext uri="{FF2B5EF4-FFF2-40B4-BE49-F238E27FC236}">
                <a16:creationId xmlns:a16="http://schemas.microsoft.com/office/drawing/2014/main" id="{09ABB96C-D801-414D-811F-AAE2A325569C}"/>
              </a:ext>
            </a:extLst>
          </p:cNvPr>
          <p:cNvSpPr/>
          <p:nvPr/>
        </p:nvSpPr>
        <p:spPr>
          <a:xfrm>
            <a:off x="11207148" y="7725105"/>
            <a:ext cx="1665893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201" dirty="0"/>
              <a:t>¿Procede solicitud?</a:t>
            </a:r>
            <a:endParaRPr sz="1201" dirty="0"/>
          </a:p>
        </p:txBody>
      </p: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2922BBAC-6059-414B-8346-90158DEE02B9}"/>
              </a:ext>
            </a:extLst>
          </p:cNvPr>
          <p:cNvCxnSpPr>
            <a:cxnSpLocks/>
            <a:stCxn id="30" idx="3"/>
            <a:endCxn id="64" idx="1"/>
          </p:cNvCxnSpPr>
          <p:nvPr/>
        </p:nvCxnSpPr>
        <p:spPr>
          <a:xfrm>
            <a:off x="10969143" y="8149997"/>
            <a:ext cx="23800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object 4">
            <a:extLst>
              <a:ext uri="{FF2B5EF4-FFF2-40B4-BE49-F238E27FC236}">
                <a16:creationId xmlns:a16="http://schemas.microsoft.com/office/drawing/2014/main" id="{31014436-33BD-4185-B0DC-8B84EDF916E7}"/>
              </a:ext>
            </a:extLst>
          </p:cNvPr>
          <p:cNvSpPr txBox="1"/>
          <p:nvPr/>
        </p:nvSpPr>
        <p:spPr>
          <a:xfrm>
            <a:off x="12740759" y="7775670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0663AA67-B061-4C19-A3A7-892C7FD6714A}"/>
              </a:ext>
            </a:extLst>
          </p:cNvPr>
          <p:cNvCxnSpPr>
            <a:cxnSpLocks/>
            <a:stCxn id="64" idx="0"/>
            <a:endCxn id="85" idx="1"/>
          </p:cNvCxnSpPr>
          <p:nvPr/>
        </p:nvCxnSpPr>
        <p:spPr>
          <a:xfrm rot="5400000" flipH="1" flipV="1">
            <a:off x="11710942" y="7164164"/>
            <a:ext cx="890094" cy="23178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object 4">
            <a:extLst>
              <a:ext uri="{FF2B5EF4-FFF2-40B4-BE49-F238E27FC236}">
                <a16:creationId xmlns:a16="http://schemas.microsoft.com/office/drawing/2014/main" id="{21A4AD0F-4AA9-4CC4-AB03-C55FFD0D01A3}"/>
              </a:ext>
            </a:extLst>
          </p:cNvPr>
          <p:cNvSpPr txBox="1"/>
          <p:nvPr/>
        </p:nvSpPr>
        <p:spPr>
          <a:xfrm>
            <a:off x="11585746" y="6841204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sp>
        <p:nvSpPr>
          <p:cNvPr id="85" name="object 837">
            <a:extLst>
              <a:ext uri="{FF2B5EF4-FFF2-40B4-BE49-F238E27FC236}">
                <a16:creationId xmlns:a16="http://schemas.microsoft.com/office/drawing/2014/main" id="{F67E5215-3AF1-4014-844A-ABFC41C9DE9F}"/>
              </a:ext>
            </a:extLst>
          </p:cNvPr>
          <p:cNvSpPr/>
          <p:nvPr/>
        </p:nvSpPr>
        <p:spPr>
          <a:xfrm>
            <a:off x="12271883" y="6508170"/>
            <a:ext cx="1503467" cy="653682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544" dirty="0"/>
              <a:t>CANCELA SOLICITUD</a:t>
            </a:r>
            <a:endParaRPr sz="1544" dirty="0"/>
          </a:p>
        </p:txBody>
      </p:sp>
      <p:sp>
        <p:nvSpPr>
          <p:cNvPr id="90" name="object 4">
            <a:extLst>
              <a:ext uri="{FF2B5EF4-FFF2-40B4-BE49-F238E27FC236}">
                <a16:creationId xmlns:a16="http://schemas.microsoft.com/office/drawing/2014/main" id="{8DB6629D-C32A-4A86-9972-4106B61C4F9A}"/>
              </a:ext>
            </a:extLst>
          </p:cNvPr>
          <p:cNvSpPr txBox="1"/>
          <p:nvPr/>
        </p:nvSpPr>
        <p:spPr>
          <a:xfrm>
            <a:off x="16309566" y="9712278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92" name="object 4">
            <a:extLst>
              <a:ext uri="{FF2B5EF4-FFF2-40B4-BE49-F238E27FC236}">
                <a16:creationId xmlns:a16="http://schemas.microsoft.com/office/drawing/2014/main" id="{E39BA2AB-F375-4553-AB7C-6C77A4A15BFB}"/>
              </a:ext>
            </a:extLst>
          </p:cNvPr>
          <p:cNvSpPr txBox="1"/>
          <p:nvPr/>
        </p:nvSpPr>
        <p:spPr>
          <a:xfrm>
            <a:off x="16405289" y="7537935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sp>
        <p:nvSpPr>
          <p:cNvPr id="94" name="object 4">
            <a:extLst>
              <a:ext uri="{FF2B5EF4-FFF2-40B4-BE49-F238E27FC236}">
                <a16:creationId xmlns:a16="http://schemas.microsoft.com/office/drawing/2014/main" id="{EAD079BB-D704-42CB-BABC-C577CABBB575}"/>
              </a:ext>
            </a:extLst>
          </p:cNvPr>
          <p:cNvSpPr txBox="1"/>
          <p:nvPr/>
        </p:nvSpPr>
        <p:spPr>
          <a:xfrm>
            <a:off x="15997241" y="10198857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Recibe y valida solicitud</a:t>
            </a:r>
            <a:endParaRPr sz="1544" dirty="0"/>
          </a:p>
        </p:txBody>
      </p: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6F02F020-573E-4CD7-90EA-015DF705C6EA}"/>
              </a:ext>
            </a:extLst>
          </p:cNvPr>
          <p:cNvCxnSpPr>
            <a:cxnSpLocks/>
            <a:stCxn id="52" idx="2"/>
            <a:endCxn id="94" idx="0"/>
          </p:cNvCxnSpPr>
          <p:nvPr/>
        </p:nvCxnSpPr>
        <p:spPr>
          <a:xfrm>
            <a:off x="16830184" y="9820875"/>
            <a:ext cx="0" cy="377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object 1317">
            <a:extLst>
              <a:ext uri="{FF2B5EF4-FFF2-40B4-BE49-F238E27FC236}">
                <a16:creationId xmlns:a16="http://schemas.microsoft.com/office/drawing/2014/main" id="{E74D44FF-3057-43CD-9F67-D88FB55CEBD3}"/>
              </a:ext>
            </a:extLst>
          </p:cNvPr>
          <p:cNvSpPr/>
          <p:nvPr/>
        </p:nvSpPr>
        <p:spPr>
          <a:xfrm>
            <a:off x="17844479" y="10123818"/>
            <a:ext cx="1665893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201" dirty="0"/>
              <a:t>¿Procede solicitud?</a:t>
            </a:r>
            <a:endParaRPr sz="1201" dirty="0"/>
          </a:p>
        </p:txBody>
      </p:sp>
      <p:sp>
        <p:nvSpPr>
          <p:cNvPr id="101" name="object 4">
            <a:extLst>
              <a:ext uri="{FF2B5EF4-FFF2-40B4-BE49-F238E27FC236}">
                <a16:creationId xmlns:a16="http://schemas.microsoft.com/office/drawing/2014/main" id="{CC68C5BB-4279-42FB-BC19-AF974198DE01}"/>
              </a:ext>
            </a:extLst>
          </p:cNvPr>
          <p:cNvSpPr txBox="1"/>
          <p:nvPr/>
        </p:nvSpPr>
        <p:spPr>
          <a:xfrm>
            <a:off x="19301198" y="10115679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103" name="object 4">
            <a:extLst>
              <a:ext uri="{FF2B5EF4-FFF2-40B4-BE49-F238E27FC236}">
                <a16:creationId xmlns:a16="http://schemas.microsoft.com/office/drawing/2014/main" id="{6D22BEA1-00CB-4BDA-B645-7B979AE29440}"/>
              </a:ext>
            </a:extLst>
          </p:cNvPr>
          <p:cNvSpPr txBox="1"/>
          <p:nvPr/>
        </p:nvSpPr>
        <p:spPr>
          <a:xfrm>
            <a:off x="18264203" y="9689140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sp>
        <p:nvSpPr>
          <p:cNvPr id="105" name="object 4">
            <a:extLst>
              <a:ext uri="{FF2B5EF4-FFF2-40B4-BE49-F238E27FC236}">
                <a16:creationId xmlns:a16="http://schemas.microsoft.com/office/drawing/2014/main" id="{54D5F48A-00EC-4262-80EB-E91EF388A22F}"/>
              </a:ext>
            </a:extLst>
          </p:cNvPr>
          <p:cNvSpPr txBox="1"/>
          <p:nvPr/>
        </p:nvSpPr>
        <p:spPr>
          <a:xfrm>
            <a:off x="15997241" y="6532687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Recibe y realiza correcciones.</a:t>
            </a:r>
            <a:endParaRPr sz="1544" dirty="0"/>
          </a:p>
        </p:txBody>
      </p:sp>
      <p:cxnSp>
        <p:nvCxnSpPr>
          <p:cNvPr id="106" name="Conector recto de flecha 105">
            <a:extLst>
              <a:ext uri="{FF2B5EF4-FFF2-40B4-BE49-F238E27FC236}">
                <a16:creationId xmlns:a16="http://schemas.microsoft.com/office/drawing/2014/main" id="{9BE060A8-433E-4775-A34E-5DEB7D563D5E}"/>
              </a:ext>
            </a:extLst>
          </p:cNvPr>
          <p:cNvCxnSpPr>
            <a:cxnSpLocks/>
            <a:stCxn id="52" idx="0"/>
            <a:endCxn id="105" idx="2"/>
          </p:cNvCxnSpPr>
          <p:nvPr/>
        </p:nvCxnSpPr>
        <p:spPr>
          <a:xfrm flipV="1">
            <a:off x="16830184" y="7232385"/>
            <a:ext cx="0" cy="1738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object 837">
            <a:extLst>
              <a:ext uri="{FF2B5EF4-FFF2-40B4-BE49-F238E27FC236}">
                <a16:creationId xmlns:a16="http://schemas.microsoft.com/office/drawing/2014/main" id="{52067685-4B78-427F-8524-513764B0193F}"/>
              </a:ext>
            </a:extLst>
          </p:cNvPr>
          <p:cNvSpPr/>
          <p:nvPr/>
        </p:nvSpPr>
        <p:spPr>
          <a:xfrm>
            <a:off x="18734084" y="6397023"/>
            <a:ext cx="1939812" cy="875976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544" dirty="0"/>
              <a:t>CANCELA SOLICITUD y NOTIFICA A SOLICITANTE</a:t>
            </a:r>
            <a:endParaRPr sz="1544" dirty="0"/>
          </a:p>
        </p:txBody>
      </p:sp>
      <p:cxnSp>
        <p:nvCxnSpPr>
          <p:cNvPr id="117" name="Conector recto de flecha 116">
            <a:extLst>
              <a:ext uri="{FF2B5EF4-FFF2-40B4-BE49-F238E27FC236}">
                <a16:creationId xmlns:a16="http://schemas.microsoft.com/office/drawing/2014/main" id="{3F71DFEE-0C77-447B-9F2A-66C8879B3497}"/>
              </a:ext>
            </a:extLst>
          </p:cNvPr>
          <p:cNvCxnSpPr>
            <a:cxnSpLocks/>
            <a:stCxn id="94" idx="3"/>
            <a:endCxn id="99" idx="1"/>
          </p:cNvCxnSpPr>
          <p:nvPr/>
        </p:nvCxnSpPr>
        <p:spPr>
          <a:xfrm>
            <a:off x="17663130" y="10548710"/>
            <a:ext cx="18134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: angular 119">
            <a:extLst>
              <a:ext uri="{FF2B5EF4-FFF2-40B4-BE49-F238E27FC236}">
                <a16:creationId xmlns:a16="http://schemas.microsoft.com/office/drawing/2014/main" id="{9C43819E-E9E8-47AE-BE19-6F39E206F486}"/>
              </a:ext>
            </a:extLst>
          </p:cNvPr>
          <p:cNvCxnSpPr>
            <a:cxnSpLocks/>
            <a:stCxn id="105" idx="0"/>
            <a:endCxn id="30" idx="1"/>
          </p:cNvCxnSpPr>
          <p:nvPr/>
        </p:nvCxnSpPr>
        <p:spPr>
          <a:xfrm rot="16200000" flipH="1" flipV="1">
            <a:off x="12258063" y="3577871"/>
            <a:ext cx="1617306" cy="7526938"/>
          </a:xfrm>
          <a:prstGeom prst="bentConnector4">
            <a:avLst>
              <a:gd name="adj1" fmla="val -14135"/>
              <a:gd name="adj2" fmla="val 106277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object 4">
            <a:extLst>
              <a:ext uri="{FF2B5EF4-FFF2-40B4-BE49-F238E27FC236}">
                <a16:creationId xmlns:a16="http://schemas.microsoft.com/office/drawing/2014/main" id="{D149B69B-7C51-45FF-8BA5-E66B3A23F98C}"/>
              </a:ext>
            </a:extLst>
          </p:cNvPr>
          <p:cNvSpPr txBox="1"/>
          <p:nvPr/>
        </p:nvSpPr>
        <p:spPr>
          <a:xfrm>
            <a:off x="19740941" y="10200748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Solicitud generada por sistema.</a:t>
            </a:r>
            <a:endParaRPr sz="1544" dirty="0"/>
          </a:p>
        </p:txBody>
      </p:sp>
      <p:sp>
        <p:nvSpPr>
          <p:cNvPr id="140" name="object 4">
            <a:extLst>
              <a:ext uri="{FF2B5EF4-FFF2-40B4-BE49-F238E27FC236}">
                <a16:creationId xmlns:a16="http://schemas.microsoft.com/office/drawing/2014/main" id="{5C67E3BE-DDF1-49E5-B263-6AAAABDD859E}"/>
              </a:ext>
            </a:extLst>
          </p:cNvPr>
          <p:cNvSpPr txBox="1"/>
          <p:nvPr/>
        </p:nvSpPr>
        <p:spPr>
          <a:xfrm>
            <a:off x="19748519" y="11485687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Recibe requisición y  solicita cotización a proveedores.</a:t>
            </a:r>
            <a:endParaRPr sz="1544" dirty="0"/>
          </a:p>
        </p:txBody>
      </p:sp>
      <p:sp>
        <p:nvSpPr>
          <p:cNvPr id="143" name="object 4">
            <a:extLst>
              <a:ext uri="{FF2B5EF4-FFF2-40B4-BE49-F238E27FC236}">
                <a16:creationId xmlns:a16="http://schemas.microsoft.com/office/drawing/2014/main" id="{3769F5FC-0DD9-44DA-B7B5-DEEC5FC3D7EF}"/>
              </a:ext>
            </a:extLst>
          </p:cNvPr>
          <p:cNvSpPr txBox="1"/>
          <p:nvPr/>
        </p:nvSpPr>
        <p:spPr>
          <a:xfrm>
            <a:off x="21042132" y="12892803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Cotiza en portal para cotizaciones.</a:t>
            </a:r>
            <a:endParaRPr sz="1544" dirty="0"/>
          </a:p>
        </p:txBody>
      </p:sp>
      <p:sp>
        <p:nvSpPr>
          <p:cNvPr id="145" name="object 4">
            <a:extLst>
              <a:ext uri="{FF2B5EF4-FFF2-40B4-BE49-F238E27FC236}">
                <a16:creationId xmlns:a16="http://schemas.microsoft.com/office/drawing/2014/main" id="{8BBECB9B-045E-49B0-8701-BA6A2C8EBD26}"/>
              </a:ext>
            </a:extLst>
          </p:cNvPr>
          <p:cNvSpPr txBox="1"/>
          <p:nvPr/>
        </p:nvSpPr>
        <p:spPr>
          <a:xfrm>
            <a:off x="22283132" y="11485687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Revisa cotizaciones y envía a Jefatura de adquisiciones.</a:t>
            </a:r>
            <a:endParaRPr sz="1544" dirty="0"/>
          </a:p>
        </p:txBody>
      </p:sp>
      <p:cxnSp>
        <p:nvCxnSpPr>
          <p:cNvPr id="146" name="Conector: angular 145">
            <a:extLst>
              <a:ext uri="{FF2B5EF4-FFF2-40B4-BE49-F238E27FC236}">
                <a16:creationId xmlns:a16="http://schemas.microsoft.com/office/drawing/2014/main" id="{A09478B7-B577-4BD0-9671-9609A9C51344}"/>
              </a:ext>
            </a:extLst>
          </p:cNvPr>
          <p:cNvCxnSpPr>
            <a:cxnSpLocks/>
            <a:stCxn id="140" idx="2"/>
            <a:endCxn id="143" idx="1"/>
          </p:cNvCxnSpPr>
          <p:nvPr/>
        </p:nvCxnSpPr>
        <p:spPr>
          <a:xfrm rot="16200000" flipH="1">
            <a:off x="20283166" y="12483686"/>
            <a:ext cx="1057267" cy="4606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Conector: angular 148">
            <a:extLst>
              <a:ext uri="{FF2B5EF4-FFF2-40B4-BE49-F238E27FC236}">
                <a16:creationId xmlns:a16="http://schemas.microsoft.com/office/drawing/2014/main" id="{6E329F57-49DD-4756-BD9B-2547D30D64D8}"/>
              </a:ext>
            </a:extLst>
          </p:cNvPr>
          <p:cNvCxnSpPr>
            <a:cxnSpLocks/>
            <a:stCxn id="143" idx="0"/>
            <a:endCxn id="145" idx="1"/>
          </p:cNvCxnSpPr>
          <p:nvPr/>
        </p:nvCxnSpPr>
        <p:spPr>
          <a:xfrm rot="5400000" flipH="1" flipV="1">
            <a:off x="21550472" y="12160148"/>
            <a:ext cx="1057267" cy="4080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object 4">
            <a:extLst>
              <a:ext uri="{FF2B5EF4-FFF2-40B4-BE49-F238E27FC236}">
                <a16:creationId xmlns:a16="http://schemas.microsoft.com/office/drawing/2014/main" id="{FA820B0C-9E77-418B-BF2D-E0BFCEB9214F}"/>
              </a:ext>
            </a:extLst>
          </p:cNvPr>
          <p:cNvSpPr txBox="1"/>
          <p:nvPr/>
        </p:nvSpPr>
        <p:spPr>
          <a:xfrm>
            <a:off x="23523617" y="10188585"/>
            <a:ext cx="2072477" cy="90090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Selecciona proveedor.</a:t>
            </a:r>
            <a:endParaRPr sz="1544" dirty="0">
              <a:highlight>
                <a:srgbClr val="FFFF00"/>
              </a:highlight>
            </a:endParaRPr>
          </a:p>
        </p:txBody>
      </p:sp>
      <p:cxnSp>
        <p:nvCxnSpPr>
          <p:cNvPr id="158" name="Conector: angular 157">
            <a:extLst>
              <a:ext uri="{FF2B5EF4-FFF2-40B4-BE49-F238E27FC236}">
                <a16:creationId xmlns:a16="http://schemas.microsoft.com/office/drawing/2014/main" id="{7C934849-A6AB-419B-92B4-01478514BF3C}"/>
              </a:ext>
            </a:extLst>
          </p:cNvPr>
          <p:cNvCxnSpPr>
            <a:cxnSpLocks/>
            <a:stCxn id="145" idx="3"/>
            <a:endCxn id="157" idx="2"/>
          </p:cNvCxnSpPr>
          <p:nvPr/>
        </p:nvCxnSpPr>
        <p:spPr>
          <a:xfrm flipV="1">
            <a:off x="23949025" y="11089487"/>
            <a:ext cx="610831" cy="7460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object 4">
            <a:extLst>
              <a:ext uri="{FF2B5EF4-FFF2-40B4-BE49-F238E27FC236}">
                <a16:creationId xmlns:a16="http://schemas.microsoft.com/office/drawing/2014/main" id="{BAD48DF1-BCC9-4501-9D99-3F8AF06842F3}"/>
              </a:ext>
            </a:extLst>
          </p:cNvPr>
          <p:cNvSpPr txBox="1"/>
          <p:nvPr/>
        </p:nvSpPr>
        <p:spPr>
          <a:xfrm>
            <a:off x="25095918" y="11266332"/>
            <a:ext cx="1886587" cy="125564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Envía contrato-pedido o pedido a proveedor y notifica a contabilidad y tesorería sobre compra.</a:t>
            </a:r>
            <a:endParaRPr sz="1544" dirty="0"/>
          </a:p>
        </p:txBody>
      </p:sp>
      <p:sp>
        <p:nvSpPr>
          <p:cNvPr id="168" name="object 4">
            <a:extLst>
              <a:ext uri="{FF2B5EF4-FFF2-40B4-BE49-F238E27FC236}">
                <a16:creationId xmlns:a16="http://schemas.microsoft.com/office/drawing/2014/main" id="{E1F8A53D-0A11-441F-9CA0-B0994780F167}"/>
              </a:ext>
            </a:extLst>
          </p:cNvPr>
          <p:cNvSpPr txBox="1"/>
          <p:nvPr/>
        </p:nvSpPr>
        <p:spPr>
          <a:xfrm>
            <a:off x="26226450" y="12818916"/>
            <a:ext cx="1886587" cy="98201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200" dirty="0"/>
              <a:t>Recibe Contrato Pedido            </a:t>
            </a:r>
          </a:p>
          <a:p>
            <a:pPr marL="13102" algn="ctr"/>
            <a:r>
              <a:rPr lang="es-MX" sz="1200" dirty="0"/>
              <a:t>ó Pedido, y surte factura con el numero del Contrato Pedido o Pedido.</a:t>
            </a:r>
            <a:endParaRPr sz="1200" dirty="0"/>
          </a:p>
        </p:txBody>
      </p:sp>
      <p:cxnSp>
        <p:nvCxnSpPr>
          <p:cNvPr id="169" name="Conector: angular 168">
            <a:extLst>
              <a:ext uri="{FF2B5EF4-FFF2-40B4-BE49-F238E27FC236}">
                <a16:creationId xmlns:a16="http://schemas.microsoft.com/office/drawing/2014/main" id="{E41409D0-33A2-42C5-9683-CABA93918239}"/>
              </a:ext>
            </a:extLst>
          </p:cNvPr>
          <p:cNvCxnSpPr>
            <a:cxnSpLocks/>
            <a:stCxn id="163" idx="2"/>
            <a:endCxn id="168" idx="1"/>
          </p:cNvCxnSpPr>
          <p:nvPr/>
        </p:nvCxnSpPr>
        <p:spPr>
          <a:xfrm rot="16200000" flipH="1">
            <a:off x="25738858" y="12822332"/>
            <a:ext cx="787946" cy="1872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Conector: angular 180">
            <a:extLst>
              <a:ext uri="{FF2B5EF4-FFF2-40B4-BE49-F238E27FC236}">
                <a16:creationId xmlns:a16="http://schemas.microsoft.com/office/drawing/2014/main" id="{5578EFA4-D850-4106-82ED-4F094D68546B}"/>
              </a:ext>
            </a:extLst>
          </p:cNvPr>
          <p:cNvCxnSpPr>
            <a:cxnSpLocks/>
            <a:stCxn id="168" idx="3"/>
            <a:endCxn id="28" idx="1"/>
          </p:cNvCxnSpPr>
          <p:nvPr/>
        </p:nvCxnSpPr>
        <p:spPr>
          <a:xfrm flipH="1" flipV="1">
            <a:off x="27351037" y="5644233"/>
            <a:ext cx="762000" cy="7665691"/>
          </a:xfrm>
          <a:prstGeom prst="bentConnector5">
            <a:avLst>
              <a:gd name="adj1" fmla="val -30000"/>
              <a:gd name="adj2" fmla="val 49745"/>
              <a:gd name="adj3" fmla="val 13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" name="object 4">
            <a:extLst>
              <a:ext uri="{FF2B5EF4-FFF2-40B4-BE49-F238E27FC236}">
                <a16:creationId xmlns:a16="http://schemas.microsoft.com/office/drawing/2014/main" id="{F5BF955F-568E-48A5-9482-316394CDA11C}"/>
              </a:ext>
            </a:extLst>
          </p:cNvPr>
          <p:cNvSpPr txBox="1"/>
          <p:nvPr/>
        </p:nvSpPr>
        <p:spPr>
          <a:xfrm>
            <a:off x="40864521" y="15387837"/>
            <a:ext cx="2107516" cy="849785"/>
          </a:xfrm>
          <a:prstGeom prst="roundRect">
            <a:avLst>
              <a:gd name="adj" fmla="val 25600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 INICIA PROCESO DE PAGO A PROVEEDORES</a:t>
            </a:r>
            <a:endParaRPr sz="1544" dirty="0">
              <a:highlight>
                <a:srgbClr val="FFFF00"/>
              </a:highlight>
            </a:endParaRPr>
          </a:p>
        </p:txBody>
      </p:sp>
      <p:sp>
        <p:nvSpPr>
          <p:cNvPr id="209" name="object 1317">
            <a:extLst>
              <a:ext uri="{FF2B5EF4-FFF2-40B4-BE49-F238E27FC236}">
                <a16:creationId xmlns:a16="http://schemas.microsoft.com/office/drawing/2014/main" id="{D847821A-A477-4DCB-8F9F-8CD247C577E8}"/>
              </a:ext>
            </a:extLst>
          </p:cNvPr>
          <p:cNvSpPr/>
          <p:nvPr/>
        </p:nvSpPr>
        <p:spPr>
          <a:xfrm>
            <a:off x="31465837" y="5219340"/>
            <a:ext cx="2180932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600" dirty="0"/>
              <a:t>¿Cumple?</a:t>
            </a:r>
            <a:endParaRPr sz="1600" dirty="0"/>
          </a:p>
        </p:txBody>
      </p:sp>
      <p:sp>
        <p:nvSpPr>
          <p:cNvPr id="211" name="object 4">
            <a:extLst>
              <a:ext uri="{FF2B5EF4-FFF2-40B4-BE49-F238E27FC236}">
                <a16:creationId xmlns:a16="http://schemas.microsoft.com/office/drawing/2014/main" id="{E0BD9877-1630-428A-8874-9B571154FA04}"/>
              </a:ext>
            </a:extLst>
          </p:cNvPr>
          <p:cNvSpPr txBox="1"/>
          <p:nvPr/>
        </p:nvSpPr>
        <p:spPr>
          <a:xfrm>
            <a:off x="33570865" y="5289089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213" name="object 4">
            <a:extLst>
              <a:ext uri="{FF2B5EF4-FFF2-40B4-BE49-F238E27FC236}">
                <a16:creationId xmlns:a16="http://schemas.microsoft.com/office/drawing/2014/main" id="{0882FFF8-EE72-4726-9926-1DBA1D81C75F}"/>
              </a:ext>
            </a:extLst>
          </p:cNvPr>
          <p:cNvSpPr txBox="1"/>
          <p:nvPr/>
        </p:nvSpPr>
        <p:spPr>
          <a:xfrm>
            <a:off x="33508386" y="5830724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sp>
        <p:nvSpPr>
          <p:cNvPr id="239" name="object 4">
            <a:extLst>
              <a:ext uri="{FF2B5EF4-FFF2-40B4-BE49-F238E27FC236}">
                <a16:creationId xmlns:a16="http://schemas.microsoft.com/office/drawing/2014/main" id="{4E82C2C9-7FE4-4CF7-9088-2C2CA5DDDB6A}"/>
              </a:ext>
            </a:extLst>
          </p:cNvPr>
          <p:cNvSpPr txBox="1"/>
          <p:nvPr/>
        </p:nvSpPr>
        <p:spPr>
          <a:xfrm>
            <a:off x="29256037" y="11394286"/>
            <a:ext cx="1984635" cy="999738"/>
          </a:xfrm>
          <a:prstGeom prst="flowChartDocumen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Recibe reporte de inconformidad y en su caso turna a jurídico.</a:t>
            </a:r>
            <a:endParaRPr sz="1544" dirty="0"/>
          </a:p>
        </p:txBody>
      </p:sp>
      <p:sp>
        <p:nvSpPr>
          <p:cNvPr id="244" name="object 4">
            <a:extLst>
              <a:ext uri="{FF2B5EF4-FFF2-40B4-BE49-F238E27FC236}">
                <a16:creationId xmlns:a16="http://schemas.microsoft.com/office/drawing/2014/main" id="{B25E57BD-9DE9-493B-8698-6B0FCA6F5646}"/>
              </a:ext>
            </a:extLst>
          </p:cNvPr>
          <p:cNvSpPr txBox="1"/>
          <p:nvPr/>
        </p:nvSpPr>
        <p:spPr>
          <a:xfrm>
            <a:off x="29256037" y="12818920"/>
            <a:ext cx="1984635" cy="98201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Hace correcciones correspondientes.</a:t>
            </a:r>
            <a:endParaRPr sz="1544" dirty="0"/>
          </a:p>
        </p:txBody>
      </p:sp>
      <p:cxnSp>
        <p:nvCxnSpPr>
          <p:cNvPr id="245" name="Conector recto de flecha 244">
            <a:extLst>
              <a:ext uri="{FF2B5EF4-FFF2-40B4-BE49-F238E27FC236}">
                <a16:creationId xmlns:a16="http://schemas.microsoft.com/office/drawing/2014/main" id="{CE7E3D26-8F97-4300-AA2E-991BDFC11C65}"/>
              </a:ext>
            </a:extLst>
          </p:cNvPr>
          <p:cNvCxnSpPr>
            <a:cxnSpLocks/>
            <a:stCxn id="239" idx="2"/>
            <a:endCxn id="244" idx="0"/>
          </p:cNvCxnSpPr>
          <p:nvPr/>
        </p:nvCxnSpPr>
        <p:spPr>
          <a:xfrm>
            <a:off x="30248355" y="12327930"/>
            <a:ext cx="0" cy="490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Conector recto de flecha 254">
            <a:extLst>
              <a:ext uri="{FF2B5EF4-FFF2-40B4-BE49-F238E27FC236}">
                <a16:creationId xmlns:a16="http://schemas.microsoft.com/office/drawing/2014/main" id="{A17CAFF6-97CE-4041-B181-45A739268435}"/>
              </a:ext>
            </a:extLst>
          </p:cNvPr>
          <p:cNvCxnSpPr>
            <a:cxnSpLocks/>
            <a:stCxn id="25" idx="3"/>
            <a:endCxn id="206" idx="1"/>
          </p:cNvCxnSpPr>
          <p:nvPr/>
        </p:nvCxnSpPr>
        <p:spPr>
          <a:xfrm flipV="1">
            <a:off x="39695437" y="15812730"/>
            <a:ext cx="1169084" cy="1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bject 4">
            <a:extLst>
              <a:ext uri="{FF2B5EF4-FFF2-40B4-BE49-F238E27FC236}">
                <a16:creationId xmlns:a16="http://schemas.microsoft.com/office/drawing/2014/main" id="{5005E5B0-C098-484D-84D3-DA55AA8FDEE0}"/>
              </a:ext>
            </a:extLst>
          </p:cNvPr>
          <p:cNvSpPr txBox="1"/>
          <p:nvPr/>
        </p:nvSpPr>
        <p:spPr>
          <a:xfrm>
            <a:off x="37710802" y="15389546"/>
            <a:ext cx="1984635" cy="84978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Valida documentación para pago. Ver proceso de pago a proveedores. </a:t>
            </a:r>
            <a:endParaRPr sz="1544" dirty="0"/>
          </a:p>
        </p:txBody>
      </p:sp>
      <p:sp>
        <p:nvSpPr>
          <p:cNvPr id="28" name="object 4">
            <a:extLst>
              <a:ext uri="{FF2B5EF4-FFF2-40B4-BE49-F238E27FC236}">
                <a16:creationId xmlns:a16="http://schemas.microsoft.com/office/drawing/2014/main" id="{DE729F47-CC84-4163-A4C4-1F3F66EC0EC4}"/>
              </a:ext>
            </a:extLst>
          </p:cNvPr>
          <p:cNvSpPr txBox="1"/>
          <p:nvPr/>
        </p:nvSpPr>
        <p:spPr>
          <a:xfrm>
            <a:off x="27351037" y="5114131"/>
            <a:ext cx="3847772" cy="106020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459" dirty="0"/>
              <a:t>Recibe y verifica el bien o servicio, firma de conformidad y notifica a Coord. Amvo; en caso de Activos Fijos y revisa los requisitos de la factura. Ver proceso de alta de activo fijo.</a:t>
            </a:r>
            <a:endParaRPr sz="1459" dirty="0">
              <a:highlight>
                <a:srgbClr val="FFFF00"/>
              </a:highlight>
            </a:endParaRPr>
          </a:p>
        </p:txBody>
      </p:sp>
      <p:sp>
        <p:nvSpPr>
          <p:cNvPr id="29" name="object 4">
            <a:extLst>
              <a:ext uri="{FF2B5EF4-FFF2-40B4-BE49-F238E27FC236}">
                <a16:creationId xmlns:a16="http://schemas.microsoft.com/office/drawing/2014/main" id="{DABE5C88-83EF-4288-BD3C-9D35AA28C5EE}"/>
              </a:ext>
            </a:extLst>
          </p:cNvPr>
          <p:cNvSpPr txBox="1"/>
          <p:nvPr/>
        </p:nvSpPr>
        <p:spPr>
          <a:xfrm>
            <a:off x="35275837" y="12818920"/>
            <a:ext cx="1984635" cy="84978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>
                <a:solidFill>
                  <a:schemeClr val="tx1"/>
                </a:solidFill>
              </a:rPr>
              <a:t>Carga factura en portal con firma y sello de conformidad.</a:t>
            </a:r>
            <a:endParaRPr sz="1544" dirty="0">
              <a:solidFill>
                <a:schemeClr val="tx1"/>
              </a:solidFill>
            </a:endParaRPr>
          </a:p>
        </p:txBody>
      </p:sp>
      <p:cxnSp>
        <p:nvCxnSpPr>
          <p:cNvPr id="107" name="Conector: angular 106">
            <a:extLst>
              <a:ext uri="{FF2B5EF4-FFF2-40B4-BE49-F238E27FC236}">
                <a16:creationId xmlns:a16="http://schemas.microsoft.com/office/drawing/2014/main" id="{27426496-A1BD-47C2-B38C-879186C96EBB}"/>
              </a:ext>
            </a:extLst>
          </p:cNvPr>
          <p:cNvCxnSpPr>
            <a:cxnSpLocks/>
            <a:stCxn id="134" idx="2"/>
            <a:endCxn id="25" idx="1"/>
          </p:cNvCxnSpPr>
          <p:nvPr/>
        </p:nvCxnSpPr>
        <p:spPr>
          <a:xfrm rot="16200000" flipH="1">
            <a:off x="37140287" y="15243923"/>
            <a:ext cx="914149" cy="2268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bject 1317">
            <a:extLst>
              <a:ext uri="{FF2B5EF4-FFF2-40B4-BE49-F238E27FC236}">
                <a16:creationId xmlns:a16="http://schemas.microsoft.com/office/drawing/2014/main" id="{DC84432A-B972-473A-9F11-874B581EF088}"/>
              </a:ext>
            </a:extLst>
          </p:cNvPr>
          <p:cNvSpPr/>
          <p:nvPr/>
        </p:nvSpPr>
        <p:spPr>
          <a:xfrm>
            <a:off x="4981884" y="6397946"/>
            <a:ext cx="1947557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201" dirty="0"/>
              <a:t>¿Tiene Presupuesto?</a:t>
            </a:r>
            <a:endParaRPr sz="1201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FF3BEC70-FDD5-406D-A80C-8A513FA1C791}"/>
              </a:ext>
            </a:extLst>
          </p:cNvPr>
          <p:cNvSpPr txBox="1"/>
          <p:nvPr/>
        </p:nvSpPr>
        <p:spPr>
          <a:xfrm>
            <a:off x="5460298" y="7128246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01C7FC1E-EBD1-4F4A-8A68-D560622FB2AA}"/>
              </a:ext>
            </a:extLst>
          </p:cNvPr>
          <p:cNvSpPr txBox="1"/>
          <p:nvPr/>
        </p:nvSpPr>
        <p:spPr>
          <a:xfrm>
            <a:off x="6767580" y="6467238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cxnSp>
        <p:nvCxnSpPr>
          <p:cNvPr id="96" name="Conector recto de flecha 95">
            <a:extLst>
              <a:ext uri="{FF2B5EF4-FFF2-40B4-BE49-F238E27FC236}">
                <a16:creationId xmlns:a16="http://schemas.microsoft.com/office/drawing/2014/main" id="{764F8018-DB3A-4CE3-AD4E-BB3B2B3CA40F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 flipH="1">
            <a:off x="5955663" y="6010139"/>
            <a:ext cx="570" cy="387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Conector: angular 153">
            <a:extLst>
              <a:ext uri="{FF2B5EF4-FFF2-40B4-BE49-F238E27FC236}">
                <a16:creationId xmlns:a16="http://schemas.microsoft.com/office/drawing/2014/main" id="{B8B9818A-65BE-4795-A6DF-EEBB5EA1B846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5955664" y="6903307"/>
            <a:ext cx="2942403" cy="375024"/>
          </a:xfrm>
          <a:prstGeom prst="bentConnector3">
            <a:avLst>
              <a:gd name="adj1" fmla="val 8625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Conector recto de flecha 164">
            <a:extLst>
              <a:ext uri="{FF2B5EF4-FFF2-40B4-BE49-F238E27FC236}">
                <a16:creationId xmlns:a16="http://schemas.microsoft.com/office/drawing/2014/main" id="{43E36E87-3D2C-49C1-8F44-069619A9B471}"/>
              </a:ext>
            </a:extLst>
          </p:cNvPr>
          <p:cNvCxnSpPr>
            <a:cxnSpLocks/>
            <a:stCxn id="23" idx="2"/>
            <a:endCxn id="30" idx="0"/>
          </p:cNvCxnSpPr>
          <p:nvPr/>
        </p:nvCxnSpPr>
        <p:spPr>
          <a:xfrm>
            <a:off x="10133800" y="7434889"/>
            <a:ext cx="2397" cy="365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Conector: angular 171">
            <a:extLst>
              <a:ext uri="{FF2B5EF4-FFF2-40B4-BE49-F238E27FC236}">
                <a16:creationId xmlns:a16="http://schemas.microsoft.com/office/drawing/2014/main" id="{FA8B3875-CFDB-4E23-AE11-0EB3A7A8585E}"/>
              </a:ext>
            </a:extLst>
          </p:cNvPr>
          <p:cNvCxnSpPr>
            <a:cxnSpLocks/>
            <a:stCxn id="99" idx="0"/>
            <a:endCxn id="112" idx="2"/>
          </p:cNvCxnSpPr>
          <p:nvPr/>
        </p:nvCxnSpPr>
        <p:spPr>
          <a:xfrm rot="5400000" flipH="1" flipV="1">
            <a:off x="17765299" y="8185127"/>
            <a:ext cx="2850819" cy="1026564"/>
          </a:xfrm>
          <a:prstGeom prst="bentConnector3">
            <a:avLst>
              <a:gd name="adj1" fmla="val 50000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Conector recto de flecha 177">
            <a:extLst>
              <a:ext uri="{FF2B5EF4-FFF2-40B4-BE49-F238E27FC236}">
                <a16:creationId xmlns:a16="http://schemas.microsoft.com/office/drawing/2014/main" id="{ED6C17BE-BC1D-4A98-B424-0B560E2F0F73}"/>
              </a:ext>
            </a:extLst>
          </p:cNvPr>
          <p:cNvCxnSpPr>
            <a:cxnSpLocks/>
            <a:stCxn id="99" idx="3"/>
            <a:endCxn id="132" idx="1"/>
          </p:cNvCxnSpPr>
          <p:nvPr/>
        </p:nvCxnSpPr>
        <p:spPr>
          <a:xfrm>
            <a:off x="19510369" y="10548708"/>
            <a:ext cx="230568" cy="1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MAPA DE PROCESO DE ADQUISICIÓN DE BIENES Y SERVICIOS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1260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Adquisiciones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2" name="object 837">
            <a:extLst>
              <a:ext uri="{FF2B5EF4-FFF2-40B4-BE49-F238E27FC236}">
                <a16:creationId xmlns:a16="http://schemas.microsoft.com/office/drawing/2014/main" id="{EC975912-3BA8-4850-8852-F74B8D6C6AF1}"/>
              </a:ext>
            </a:extLst>
          </p:cNvPr>
          <p:cNvSpPr/>
          <p:nvPr/>
        </p:nvSpPr>
        <p:spPr>
          <a:xfrm>
            <a:off x="7132040" y="5296113"/>
            <a:ext cx="1503467" cy="653682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544" dirty="0"/>
              <a:t>SOLICITUD DENEGADA</a:t>
            </a:r>
            <a:endParaRPr sz="1544" dirty="0"/>
          </a:p>
        </p:txBody>
      </p:sp>
      <p:cxnSp>
        <p:nvCxnSpPr>
          <p:cNvPr id="93" name="Conector: angular 92">
            <a:extLst>
              <a:ext uri="{FF2B5EF4-FFF2-40B4-BE49-F238E27FC236}">
                <a16:creationId xmlns:a16="http://schemas.microsoft.com/office/drawing/2014/main" id="{4E344EE3-1092-44FD-86F9-72CEDE05B4BF}"/>
              </a:ext>
            </a:extLst>
          </p:cNvPr>
          <p:cNvCxnSpPr>
            <a:cxnSpLocks/>
            <a:stCxn id="13" idx="3"/>
            <a:endCxn id="2" idx="2"/>
          </p:cNvCxnSpPr>
          <p:nvPr/>
        </p:nvCxnSpPr>
        <p:spPr>
          <a:xfrm flipV="1">
            <a:off x="6929441" y="5949795"/>
            <a:ext cx="954333" cy="8730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object 1317">
            <a:extLst>
              <a:ext uri="{FF2B5EF4-FFF2-40B4-BE49-F238E27FC236}">
                <a16:creationId xmlns:a16="http://schemas.microsoft.com/office/drawing/2014/main" id="{482ED1F1-FB28-4C03-A26B-BBC114B9A73F}"/>
              </a:ext>
            </a:extLst>
          </p:cNvPr>
          <p:cNvSpPr/>
          <p:nvPr/>
        </p:nvSpPr>
        <p:spPr>
          <a:xfrm>
            <a:off x="23617237" y="6414519"/>
            <a:ext cx="2180932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201" dirty="0"/>
              <a:t>¿Ajusta presupuesto?</a:t>
            </a:r>
            <a:endParaRPr sz="1201" dirty="0"/>
          </a:p>
        </p:txBody>
      </p:sp>
      <p:sp>
        <p:nvSpPr>
          <p:cNvPr id="98" name="object 4">
            <a:extLst>
              <a:ext uri="{FF2B5EF4-FFF2-40B4-BE49-F238E27FC236}">
                <a16:creationId xmlns:a16="http://schemas.microsoft.com/office/drawing/2014/main" id="{3E642856-02F0-43E8-A9E3-46E43429A5EC}"/>
              </a:ext>
            </a:extLst>
          </p:cNvPr>
          <p:cNvSpPr txBox="1"/>
          <p:nvPr/>
        </p:nvSpPr>
        <p:spPr>
          <a:xfrm>
            <a:off x="25610053" y="6990362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100" name="object 4">
            <a:extLst>
              <a:ext uri="{FF2B5EF4-FFF2-40B4-BE49-F238E27FC236}">
                <a16:creationId xmlns:a16="http://schemas.microsoft.com/office/drawing/2014/main" id="{2453B57D-7771-429C-A6DF-8DF368153B8D}"/>
              </a:ext>
            </a:extLst>
          </p:cNvPr>
          <p:cNvSpPr txBox="1"/>
          <p:nvPr/>
        </p:nvSpPr>
        <p:spPr>
          <a:xfrm>
            <a:off x="23411128" y="6469446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cxnSp>
        <p:nvCxnSpPr>
          <p:cNvPr id="121" name="Conector: angular 120">
            <a:extLst>
              <a:ext uri="{FF2B5EF4-FFF2-40B4-BE49-F238E27FC236}">
                <a16:creationId xmlns:a16="http://schemas.microsoft.com/office/drawing/2014/main" id="{CD315638-C864-4BB8-AC66-5F46081E31DF}"/>
              </a:ext>
            </a:extLst>
          </p:cNvPr>
          <p:cNvCxnSpPr>
            <a:cxnSpLocks/>
            <a:stCxn id="114" idx="0"/>
            <a:endCxn id="97" idx="2"/>
          </p:cNvCxnSpPr>
          <p:nvPr/>
        </p:nvCxnSpPr>
        <p:spPr>
          <a:xfrm rot="5400000" flipH="1" flipV="1">
            <a:off x="23480366" y="7776923"/>
            <a:ext cx="1739955" cy="7147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object 4">
            <a:extLst>
              <a:ext uri="{FF2B5EF4-FFF2-40B4-BE49-F238E27FC236}">
                <a16:creationId xmlns:a16="http://schemas.microsoft.com/office/drawing/2014/main" id="{CDDEF331-1CB7-48DC-8B81-343DA0A33FA6}"/>
              </a:ext>
            </a:extLst>
          </p:cNvPr>
          <p:cNvSpPr txBox="1"/>
          <p:nvPr/>
        </p:nvSpPr>
        <p:spPr>
          <a:xfrm>
            <a:off x="27351037" y="6329050"/>
            <a:ext cx="3483509" cy="11058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459" dirty="0"/>
              <a:t>Valida datos fiscales de factura contra orden de compra de acuerdo a lineamientos de contabilidad y tesorería.</a:t>
            </a:r>
            <a:endParaRPr sz="1459" dirty="0">
              <a:highlight>
                <a:srgbClr val="FFFF00"/>
              </a:highlight>
            </a:endParaRPr>
          </a:p>
        </p:txBody>
      </p:sp>
      <p:cxnSp>
        <p:nvCxnSpPr>
          <p:cNvPr id="113" name="Conector: angular 112">
            <a:extLst>
              <a:ext uri="{FF2B5EF4-FFF2-40B4-BE49-F238E27FC236}">
                <a16:creationId xmlns:a16="http://schemas.microsoft.com/office/drawing/2014/main" id="{80DFEE18-478E-4BE2-A760-FB4E2F4E0464}"/>
              </a:ext>
            </a:extLst>
          </p:cNvPr>
          <p:cNvCxnSpPr>
            <a:cxnSpLocks/>
            <a:stCxn id="64" idx="3"/>
            <a:endCxn id="47" idx="0"/>
          </p:cNvCxnSpPr>
          <p:nvPr/>
        </p:nvCxnSpPr>
        <p:spPr>
          <a:xfrm>
            <a:off x="12873041" y="8149998"/>
            <a:ext cx="1817384" cy="8210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object 4">
            <a:extLst>
              <a:ext uri="{FF2B5EF4-FFF2-40B4-BE49-F238E27FC236}">
                <a16:creationId xmlns:a16="http://schemas.microsoft.com/office/drawing/2014/main" id="{CEED533C-87E2-441D-8BE8-0B5F727CF992}"/>
              </a:ext>
            </a:extLst>
          </p:cNvPr>
          <p:cNvSpPr txBox="1"/>
          <p:nvPr/>
        </p:nvSpPr>
        <p:spPr>
          <a:xfrm>
            <a:off x="36491602" y="14050505"/>
            <a:ext cx="1984635" cy="84978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Valida factura en portal ante SAT.</a:t>
            </a:r>
            <a:endParaRPr sz="1544" dirty="0"/>
          </a:p>
        </p:txBody>
      </p:sp>
      <p:sp>
        <p:nvSpPr>
          <p:cNvPr id="102" name="object 4">
            <a:extLst>
              <a:ext uri="{FF2B5EF4-FFF2-40B4-BE49-F238E27FC236}">
                <a16:creationId xmlns:a16="http://schemas.microsoft.com/office/drawing/2014/main" id="{08960573-23E2-4927-A922-74E60ECA895C}"/>
              </a:ext>
            </a:extLst>
          </p:cNvPr>
          <p:cNvSpPr txBox="1"/>
          <p:nvPr/>
        </p:nvSpPr>
        <p:spPr>
          <a:xfrm>
            <a:off x="21722744" y="10198857"/>
            <a:ext cx="1665893" cy="69969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Asigna Comprador responsable.</a:t>
            </a:r>
            <a:endParaRPr sz="1544" dirty="0"/>
          </a:p>
        </p:txBody>
      </p:sp>
      <p:cxnSp>
        <p:nvCxnSpPr>
          <p:cNvPr id="104" name="Conector recto de flecha 103">
            <a:extLst>
              <a:ext uri="{FF2B5EF4-FFF2-40B4-BE49-F238E27FC236}">
                <a16:creationId xmlns:a16="http://schemas.microsoft.com/office/drawing/2014/main" id="{6F0C3102-8F5C-46C6-9395-05E4931B3C74}"/>
              </a:ext>
            </a:extLst>
          </p:cNvPr>
          <p:cNvCxnSpPr>
            <a:cxnSpLocks/>
            <a:stCxn id="132" idx="3"/>
            <a:endCxn id="102" idx="1"/>
          </p:cNvCxnSpPr>
          <p:nvPr/>
        </p:nvCxnSpPr>
        <p:spPr>
          <a:xfrm flipV="1">
            <a:off x="21406834" y="10548706"/>
            <a:ext cx="315910" cy="1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: angular 107">
            <a:extLst>
              <a:ext uri="{FF2B5EF4-FFF2-40B4-BE49-F238E27FC236}">
                <a16:creationId xmlns:a16="http://schemas.microsoft.com/office/drawing/2014/main" id="{1EED6910-08E4-4737-BA8E-41408DE9BCF9}"/>
              </a:ext>
            </a:extLst>
          </p:cNvPr>
          <p:cNvCxnSpPr>
            <a:cxnSpLocks/>
            <a:stCxn id="102" idx="2"/>
            <a:endCxn id="140" idx="0"/>
          </p:cNvCxnSpPr>
          <p:nvPr/>
        </p:nvCxnSpPr>
        <p:spPr>
          <a:xfrm rot="5400000">
            <a:off x="21275013" y="10205009"/>
            <a:ext cx="587132" cy="1974225"/>
          </a:xfrm>
          <a:prstGeom prst="bentConnector3">
            <a:avLst>
              <a:gd name="adj1" fmla="val 197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object 4">
            <a:extLst>
              <a:ext uri="{FF2B5EF4-FFF2-40B4-BE49-F238E27FC236}">
                <a16:creationId xmlns:a16="http://schemas.microsoft.com/office/drawing/2014/main" id="{62474327-9DEF-4D64-B8AC-1995F34C44A4}"/>
              </a:ext>
            </a:extLst>
          </p:cNvPr>
          <p:cNvSpPr txBox="1"/>
          <p:nvPr/>
        </p:nvSpPr>
        <p:spPr>
          <a:xfrm>
            <a:off x="25217437" y="8985361"/>
            <a:ext cx="1643551" cy="90090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Elabora contrato pedido.</a:t>
            </a:r>
            <a:endParaRPr sz="1544" dirty="0">
              <a:highlight>
                <a:srgbClr val="FFFF00"/>
              </a:highlight>
            </a:endParaRPr>
          </a:p>
        </p:txBody>
      </p:sp>
      <p:sp>
        <p:nvSpPr>
          <p:cNvPr id="114" name="object 1317">
            <a:extLst>
              <a:ext uri="{FF2B5EF4-FFF2-40B4-BE49-F238E27FC236}">
                <a16:creationId xmlns:a16="http://schemas.microsoft.com/office/drawing/2014/main" id="{83D8D605-D32F-4FDA-8692-61333FCF4540}"/>
              </a:ext>
            </a:extLst>
          </p:cNvPr>
          <p:cNvSpPr/>
          <p:nvPr/>
        </p:nvSpPr>
        <p:spPr>
          <a:xfrm>
            <a:off x="23160037" y="9004259"/>
            <a:ext cx="1665893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100" dirty="0"/>
              <a:t>¿Tiene presupuesto?</a:t>
            </a:r>
            <a:endParaRPr sz="1100" dirty="0"/>
          </a:p>
        </p:txBody>
      </p:sp>
      <p:cxnSp>
        <p:nvCxnSpPr>
          <p:cNvPr id="115" name="Conector: angular 114">
            <a:extLst>
              <a:ext uri="{FF2B5EF4-FFF2-40B4-BE49-F238E27FC236}">
                <a16:creationId xmlns:a16="http://schemas.microsoft.com/office/drawing/2014/main" id="{1F7A80AC-BE7E-41BA-B05E-F788588B8D48}"/>
              </a:ext>
            </a:extLst>
          </p:cNvPr>
          <p:cNvCxnSpPr>
            <a:cxnSpLocks/>
          </p:cNvCxnSpPr>
          <p:nvPr/>
        </p:nvCxnSpPr>
        <p:spPr>
          <a:xfrm rot="16200000" flipV="1">
            <a:off x="24156120" y="9726430"/>
            <a:ext cx="334541" cy="566872"/>
          </a:xfrm>
          <a:prstGeom prst="bentConnector3">
            <a:avLst>
              <a:gd name="adj1" fmla="val 5867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object 4">
            <a:extLst>
              <a:ext uri="{FF2B5EF4-FFF2-40B4-BE49-F238E27FC236}">
                <a16:creationId xmlns:a16="http://schemas.microsoft.com/office/drawing/2014/main" id="{09E23201-21FE-4660-BF65-7B3CC43A1DE0}"/>
              </a:ext>
            </a:extLst>
          </p:cNvPr>
          <p:cNvSpPr txBox="1"/>
          <p:nvPr/>
        </p:nvSpPr>
        <p:spPr>
          <a:xfrm>
            <a:off x="24763140" y="8994474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123" name="object 4">
            <a:extLst>
              <a:ext uri="{FF2B5EF4-FFF2-40B4-BE49-F238E27FC236}">
                <a16:creationId xmlns:a16="http://schemas.microsoft.com/office/drawing/2014/main" id="{5D6D04C0-8B02-43A4-8969-BF6C7EDCCE95}"/>
              </a:ext>
            </a:extLst>
          </p:cNvPr>
          <p:cNvSpPr txBox="1"/>
          <p:nvPr/>
        </p:nvSpPr>
        <p:spPr>
          <a:xfrm>
            <a:off x="24117154" y="8188185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cxnSp>
        <p:nvCxnSpPr>
          <p:cNvPr id="124" name="Conector recto de flecha 123">
            <a:extLst>
              <a:ext uri="{FF2B5EF4-FFF2-40B4-BE49-F238E27FC236}">
                <a16:creationId xmlns:a16="http://schemas.microsoft.com/office/drawing/2014/main" id="{8490F3D1-2852-4D57-8AF0-3D2D2AED4F4E}"/>
              </a:ext>
            </a:extLst>
          </p:cNvPr>
          <p:cNvCxnSpPr>
            <a:cxnSpLocks/>
            <a:stCxn id="114" idx="3"/>
            <a:endCxn id="111" idx="1"/>
          </p:cNvCxnSpPr>
          <p:nvPr/>
        </p:nvCxnSpPr>
        <p:spPr>
          <a:xfrm>
            <a:off x="24825930" y="9429152"/>
            <a:ext cx="391507" cy="6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Conector: angular 138">
            <a:extLst>
              <a:ext uri="{FF2B5EF4-FFF2-40B4-BE49-F238E27FC236}">
                <a16:creationId xmlns:a16="http://schemas.microsoft.com/office/drawing/2014/main" id="{1029A09B-0F33-4EF2-90FD-3679AA23280C}"/>
              </a:ext>
            </a:extLst>
          </p:cNvPr>
          <p:cNvCxnSpPr>
            <a:cxnSpLocks/>
            <a:stCxn id="97" idx="3"/>
            <a:endCxn id="111" idx="0"/>
          </p:cNvCxnSpPr>
          <p:nvPr/>
        </p:nvCxnSpPr>
        <p:spPr>
          <a:xfrm>
            <a:off x="25798169" y="6839412"/>
            <a:ext cx="241044" cy="21459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Conector: angular 147">
            <a:extLst>
              <a:ext uri="{FF2B5EF4-FFF2-40B4-BE49-F238E27FC236}">
                <a16:creationId xmlns:a16="http://schemas.microsoft.com/office/drawing/2014/main" id="{67FBF1BC-DDF1-41D3-A829-F2D8BC04C470}"/>
              </a:ext>
            </a:extLst>
          </p:cNvPr>
          <p:cNvCxnSpPr>
            <a:cxnSpLocks/>
            <a:stCxn id="97" idx="1"/>
            <a:endCxn id="112" idx="3"/>
          </p:cNvCxnSpPr>
          <p:nvPr/>
        </p:nvCxnSpPr>
        <p:spPr>
          <a:xfrm rot="10800000">
            <a:off x="20673897" y="6835012"/>
            <a:ext cx="2943341" cy="4401"/>
          </a:xfrm>
          <a:prstGeom prst="bentConnector3">
            <a:avLst>
              <a:gd name="adj1" fmla="val 50000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Conector recto de flecha 154">
            <a:extLst>
              <a:ext uri="{FF2B5EF4-FFF2-40B4-BE49-F238E27FC236}">
                <a16:creationId xmlns:a16="http://schemas.microsoft.com/office/drawing/2014/main" id="{85D2724F-6169-4BCC-BF72-3CB0D04FD8C3}"/>
              </a:ext>
            </a:extLst>
          </p:cNvPr>
          <p:cNvCxnSpPr>
            <a:cxnSpLocks/>
            <a:stCxn id="111" idx="2"/>
            <a:endCxn id="163" idx="0"/>
          </p:cNvCxnSpPr>
          <p:nvPr/>
        </p:nvCxnSpPr>
        <p:spPr>
          <a:xfrm flipH="1">
            <a:off x="26039212" y="9886266"/>
            <a:ext cx="1" cy="1380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Conector recto de flecha 172">
            <a:extLst>
              <a:ext uri="{FF2B5EF4-FFF2-40B4-BE49-F238E27FC236}">
                <a16:creationId xmlns:a16="http://schemas.microsoft.com/office/drawing/2014/main" id="{56AD3ED9-D372-491A-874D-0CE92210EAF1}"/>
              </a:ext>
            </a:extLst>
          </p:cNvPr>
          <p:cNvCxnSpPr>
            <a:cxnSpLocks/>
            <a:stCxn id="244" idx="1"/>
          </p:cNvCxnSpPr>
          <p:nvPr/>
        </p:nvCxnSpPr>
        <p:spPr>
          <a:xfrm flipH="1">
            <a:off x="28341637" y="13309926"/>
            <a:ext cx="9144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object 1317">
            <a:extLst>
              <a:ext uri="{FF2B5EF4-FFF2-40B4-BE49-F238E27FC236}">
                <a16:creationId xmlns:a16="http://schemas.microsoft.com/office/drawing/2014/main" id="{4506D89F-E929-4F66-89DA-2382D524356E}"/>
              </a:ext>
            </a:extLst>
          </p:cNvPr>
          <p:cNvSpPr/>
          <p:nvPr/>
        </p:nvSpPr>
        <p:spPr>
          <a:xfrm>
            <a:off x="31647105" y="6450926"/>
            <a:ext cx="2180932" cy="849785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600" dirty="0"/>
              <a:t>¿Cumple?</a:t>
            </a:r>
            <a:endParaRPr sz="1600" dirty="0"/>
          </a:p>
        </p:txBody>
      </p:sp>
      <p:sp>
        <p:nvSpPr>
          <p:cNvPr id="180" name="object 4">
            <a:extLst>
              <a:ext uri="{FF2B5EF4-FFF2-40B4-BE49-F238E27FC236}">
                <a16:creationId xmlns:a16="http://schemas.microsoft.com/office/drawing/2014/main" id="{9EB2B650-E44B-44AC-84E3-B956D6D8A7EB}"/>
              </a:ext>
            </a:extLst>
          </p:cNvPr>
          <p:cNvSpPr txBox="1"/>
          <p:nvPr/>
        </p:nvSpPr>
        <p:spPr>
          <a:xfrm>
            <a:off x="34215134" y="5114132"/>
            <a:ext cx="1643551" cy="51985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Firma factura de conformidad.</a:t>
            </a:r>
            <a:endParaRPr sz="1544" dirty="0">
              <a:highlight>
                <a:srgbClr val="FFFF00"/>
              </a:highlight>
            </a:endParaRPr>
          </a:p>
        </p:txBody>
      </p:sp>
      <p:sp>
        <p:nvSpPr>
          <p:cNvPr id="182" name="object 4">
            <a:extLst>
              <a:ext uri="{FF2B5EF4-FFF2-40B4-BE49-F238E27FC236}">
                <a16:creationId xmlns:a16="http://schemas.microsoft.com/office/drawing/2014/main" id="{FB38F949-E2D6-4783-8882-7EA41D092C6F}"/>
              </a:ext>
            </a:extLst>
          </p:cNvPr>
          <p:cNvSpPr txBox="1"/>
          <p:nvPr/>
        </p:nvSpPr>
        <p:spPr>
          <a:xfrm>
            <a:off x="34214000" y="5689870"/>
            <a:ext cx="1643551" cy="51985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Genera reporte de inconformidad.</a:t>
            </a:r>
            <a:endParaRPr sz="1544" dirty="0">
              <a:highlight>
                <a:srgbClr val="FFFF00"/>
              </a:highlight>
            </a:endParaRPr>
          </a:p>
        </p:txBody>
      </p:sp>
      <p:cxnSp>
        <p:nvCxnSpPr>
          <p:cNvPr id="183" name="Conector: angular 182">
            <a:extLst>
              <a:ext uri="{FF2B5EF4-FFF2-40B4-BE49-F238E27FC236}">
                <a16:creationId xmlns:a16="http://schemas.microsoft.com/office/drawing/2014/main" id="{2B0AAEE5-C890-4EA2-9D46-172A2C023F9A}"/>
              </a:ext>
            </a:extLst>
          </p:cNvPr>
          <p:cNvCxnSpPr>
            <a:cxnSpLocks/>
            <a:stCxn id="209" idx="3"/>
            <a:endCxn id="180" idx="1"/>
          </p:cNvCxnSpPr>
          <p:nvPr/>
        </p:nvCxnSpPr>
        <p:spPr>
          <a:xfrm flipV="1">
            <a:off x="33646769" y="5374057"/>
            <a:ext cx="568365" cy="2701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Conector: angular 183">
            <a:extLst>
              <a:ext uri="{FF2B5EF4-FFF2-40B4-BE49-F238E27FC236}">
                <a16:creationId xmlns:a16="http://schemas.microsoft.com/office/drawing/2014/main" id="{124C267E-462E-4314-BC90-4F30C650B5A1}"/>
              </a:ext>
            </a:extLst>
          </p:cNvPr>
          <p:cNvCxnSpPr>
            <a:cxnSpLocks/>
            <a:stCxn id="209" idx="2"/>
            <a:endCxn id="182" idx="1"/>
          </p:cNvCxnSpPr>
          <p:nvPr/>
        </p:nvCxnSpPr>
        <p:spPr>
          <a:xfrm rot="5400000" flipH="1" flipV="1">
            <a:off x="33325486" y="5180611"/>
            <a:ext cx="119330" cy="1657697"/>
          </a:xfrm>
          <a:prstGeom prst="bentConnector4">
            <a:avLst>
              <a:gd name="adj1" fmla="val -95785"/>
              <a:gd name="adj2" fmla="val 8289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Conector: angular 185">
            <a:extLst>
              <a:ext uri="{FF2B5EF4-FFF2-40B4-BE49-F238E27FC236}">
                <a16:creationId xmlns:a16="http://schemas.microsoft.com/office/drawing/2014/main" id="{E2C336FB-741D-4D29-B7D8-7740338C2E87}"/>
              </a:ext>
            </a:extLst>
          </p:cNvPr>
          <p:cNvCxnSpPr>
            <a:cxnSpLocks/>
            <a:stCxn id="182" idx="3"/>
            <a:endCxn id="239" idx="0"/>
          </p:cNvCxnSpPr>
          <p:nvPr/>
        </p:nvCxnSpPr>
        <p:spPr>
          <a:xfrm flipH="1">
            <a:off x="30248355" y="5949795"/>
            <a:ext cx="5609196" cy="5444491"/>
          </a:xfrm>
          <a:prstGeom prst="bentConnector4">
            <a:avLst>
              <a:gd name="adj1" fmla="val -3735"/>
              <a:gd name="adj2" fmla="val 63934"/>
            </a:avLst>
          </a:prstGeom>
          <a:ln w="19050" cmpd="sng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Conector recto de flecha 190">
            <a:extLst>
              <a:ext uri="{FF2B5EF4-FFF2-40B4-BE49-F238E27FC236}">
                <a16:creationId xmlns:a16="http://schemas.microsoft.com/office/drawing/2014/main" id="{3DFFE1BA-1BC9-409F-B12D-18584393281B}"/>
              </a:ext>
            </a:extLst>
          </p:cNvPr>
          <p:cNvCxnSpPr>
            <a:cxnSpLocks/>
            <a:stCxn id="28" idx="3"/>
            <a:endCxn id="209" idx="1"/>
          </p:cNvCxnSpPr>
          <p:nvPr/>
        </p:nvCxnSpPr>
        <p:spPr>
          <a:xfrm>
            <a:off x="31198809" y="5644233"/>
            <a:ext cx="2670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Conector recto de flecha 194">
            <a:extLst>
              <a:ext uri="{FF2B5EF4-FFF2-40B4-BE49-F238E27FC236}">
                <a16:creationId xmlns:a16="http://schemas.microsoft.com/office/drawing/2014/main" id="{B549B29E-BFE2-4F3F-97D4-212D06CECDB4}"/>
              </a:ext>
            </a:extLst>
          </p:cNvPr>
          <p:cNvCxnSpPr>
            <a:cxnSpLocks/>
            <a:stCxn id="144" idx="3"/>
            <a:endCxn id="179" idx="1"/>
          </p:cNvCxnSpPr>
          <p:nvPr/>
        </p:nvCxnSpPr>
        <p:spPr>
          <a:xfrm flipV="1">
            <a:off x="30834546" y="6875819"/>
            <a:ext cx="812559" cy="6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object 4">
            <a:extLst>
              <a:ext uri="{FF2B5EF4-FFF2-40B4-BE49-F238E27FC236}">
                <a16:creationId xmlns:a16="http://schemas.microsoft.com/office/drawing/2014/main" id="{15668C90-2860-4B8D-89D8-951CBF8D1E0C}"/>
              </a:ext>
            </a:extLst>
          </p:cNvPr>
          <p:cNvSpPr txBox="1"/>
          <p:nvPr/>
        </p:nvSpPr>
        <p:spPr>
          <a:xfrm>
            <a:off x="34189402" y="6333331"/>
            <a:ext cx="1643551" cy="106763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Sella y firma de conformidad.</a:t>
            </a:r>
            <a:endParaRPr sz="1544" dirty="0">
              <a:highlight>
                <a:srgbClr val="FFFF00"/>
              </a:highlight>
            </a:endParaRPr>
          </a:p>
        </p:txBody>
      </p:sp>
      <p:sp>
        <p:nvSpPr>
          <p:cNvPr id="210" name="object 4">
            <a:extLst>
              <a:ext uri="{FF2B5EF4-FFF2-40B4-BE49-F238E27FC236}">
                <a16:creationId xmlns:a16="http://schemas.microsoft.com/office/drawing/2014/main" id="{3DE0B85E-0680-4882-A8C5-FAA62FC40F20}"/>
              </a:ext>
            </a:extLst>
          </p:cNvPr>
          <p:cNvSpPr txBox="1"/>
          <p:nvPr/>
        </p:nvSpPr>
        <p:spPr>
          <a:xfrm>
            <a:off x="33751662" y="6536378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SI</a:t>
            </a:r>
            <a:endParaRPr sz="1544" dirty="0"/>
          </a:p>
        </p:txBody>
      </p:sp>
      <p:sp>
        <p:nvSpPr>
          <p:cNvPr id="212" name="object 4">
            <a:extLst>
              <a:ext uri="{FF2B5EF4-FFF2-40B4-BE49-F238E27FC236}">
                <a16:creationId xmlns:a16="http://schemas.microsoft.com/office/drawing/2014/main" id="{C542BBA5-A256-4FFE-B8F8-2B939D8A40F1}"/>
              </a:ext>
            </a:extLst>
          </p:cNvPr>
          <p:cNvSpPr txBox="1"/>
          <p:nvPr/>
        </p:nvSpPr>
        <p:spPr>
          <a:xfrm>
            <a:off x="31729903" y="7143002"/>
            <a:ext cx="390218" cy="3911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NO</a:t>
            </a:r>
            <a:endParaRPr sz="1544" dirty="0"/>
          </a:p>
        </p:txBody>
      </p:sp>
      <p:cxnSp>
        <p:nvCxnSpPr>
          <p:cNvPr id="214" name="Conector recto de flecha 213">
            <a:extLst>
              <a:ext uri="{FF2B5EF4-FFF2-40B4-BE49-F238E27FC236}">
                <a16:creationId xmlns:a16="http://schemas.microsoft.com/office/drawing/2014/main" id="{192FF71E-A4EC-4FCD-B162-9EB1E34190B3}"/>
              </a:ext>
            </a:extLst>
          </p:cNvPr>
          <p:cNvCxnSpPr>
            <a:cxnSpLocks/>
            <a:stCxn id="179" idx="3"/>
            <a:endCxn id="202" idx="1"/>
          </p:cNvCxnSpPr>
          <p:nvPr/>
        </p:nvCxnSpPr>
        <p:spPr>
          <a:xfrm flipV="1">
            <a:off x="33828037" y="6867146"/>
            <a:ext cx="361365" cy="8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Conector: angular 215">
            <a:extLst>
              <a:ext uri="{FF2B5EF4-FFF2-40B4-BE49-F238E27FC236}">
                <a16:creationId xmlns:a16="http://schemas.microsoft.com/office/drawing/2014/main" id="{03E6F27E-7205-46BC-9265-EBE6210A84B6}"/>
              </a:ext>
            </a:extLst>
          </p:cNvPr>
          <p:cNvCxnSpPr>
            <a:cxnSpLocks/>
            <a:stCxn id="202" idx="2"/>
            <a:endCxn id="29" idx="1"/>
          </p:cNvCxnSpPr>
          <p:nvPr/>
        </p:nvCxnSpPr>
        <p:spPr>
          <a:xfrm rot="16200000" flipH="1">
            <a:off x="32222081" y="10190057"/>
            <a:ext cx="5842852" cy="26465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Conector: angular 229">
            <a:extLst>
              <a:ext uri="{FF2B5EF4-FFF2-40B4-BE49-F238E27FC236}">
                <a16:creationId xmlns:a16="http://schemas.microsoft.com/office/drawing/2014/main" id="{9ADD05B2-8C66-454D-9106-12A7E30617D0}"/>
              </a:ext>
            </a:extLst>
          </p:cNvPr>
          <p:cNvCxnSpPr>
            <a:cxnSpLocks/>
            <a:stCxn id="180" idx="3"/>
            <a:endCxn id="144" idx="2"/>
          </p:cNvCxnSpPr>
          <p:nvPr/>
        </p:nvCxnSpPr>
        <p:spPr>
          <a:xfrm flipH="1">
            <a:off x="29092792" y="5374057"/>
            <a:ext cx="6765893" cy="2060832"/>
          </a:xfrm>
          <a:prstGeom prst="bentConnector4">
            <a:avLst>
              <a:gd name="adj1" fmla="val -6758"/>
              <a:gd name="adj2" fmla="val 135127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7" name="object 4">
            <a:extLst>
              <a:ext uri="{FF2B5EF4-FFF2-40B4-BE49-F238E27FC236}">
                <a16:creationId xmlns:a16="http://schemas.microsoft.com/office/drawing/2014/main" id="{6B582047-77CF-417E-AFFD-0D280336B9EB}"/>
              </a:ext>
            </a:extLst>
          </p:cNvPr>
          <p:cNvSpPr txBox="1"/>
          <p:nvPr/>
        </p:nvSpPr>
        <p:spPr>
          <a:xfrm>
            <a:off x="31745253" y="11479018"/>
            <a:ext cx="1984635" cy="98201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1544" dirty="0"/>
              <a:t>Hace correcciones de facturación.</a:t>
            </a:r>
            <a:endParaRPr sz="1544" dirty="0"/>
          </a:p>
        </p:txBody>
      </p:sp>
      <p:cxnSp>
        <p:nvCxnSpPr>
          <p:cNvPr id="246" name="Conector: angular 245">
            <a:extLst>
              <a:ext uri="{FF2B5EF4-FFF2-40B4-BE49-F238E27FC236}">
                <a16:creationId xmlns:a16="http://schemas.microsoft.com/office/drawing/2014/main" id="{28BA45E1-1A88-4A7A-8214-6A1A0B0A1FCF}"/>
              </a:ext>
            </a:extLst>
          </p:cNvPr>
          <p:cNvCxnSpPr>
            <a:cxnSpLocks/>
            <a:stCxn id="179" idx="2"/>
            <a:endCxn id="237" idx="0"/>
          </p:cNvCxnSpPr>
          <p:nvPr/>
        </p:nvCxnSpPr>
        <p:spPr>
          <a:xfrm rot="5400000">
            <a:off x="30648418" y="9389864"/>
            <a:ext cx="4178307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Conector: angular 249">
            <a:extLst>
              <a:ext uri="{FF2B5EF4-FFF2-40B4-BE49-F238E27FC236}">
                <a16:creationId xmlns:a16="http://schemas.microsoft.com/office/drawing/2014/main" id="{A8F9301F-F7E6-452D-88CD-30835E107869}"/>
              </a:ext>
            </a:extLst>
          </p:cNvPr>
          <p:cNvCxnSpPr>
            <a:cxnSpLocks/>
          </p:cNvCxnSpPr>
          <p:nvPr/>
        </p:nvCxnSpPr>
        <p:spPr>
          <a:xfrm rot="16200000" flipV="1">
            <a:off x="28842751" y="8438225"/>
            <a:ext cx="3290834" cy="2790753"/>
          </a:xfrm>
          <a:prstGeom prst="bentConnector3">
            <a:avLst>
              <a:gd name="adj1" fmla="val 50000"/>
            </a:avLst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Conector: angular 263">
            <a:extLst>
              <a:ext uri="{FF2B5EF4-FFF2-40B4-BE49-F238E27FC236}">
                <a16:creationId xmlns:a16="http://schemas.microsoft.com/office/drawing/2014/main" id="{CB2AF106-06A5-4208-A467-1D3387D30731}"/>
              </a:ext>
            </a:extLst>
          </p:cNvPr>
          <p:cNvCxnSpPr>
            <a:cxnSpLocks/>
            <a:stCxn id="29" idx="2"/>
            <a:endCxn id="134" idx="1"/>
          </p:cNvCxnSpPr>
          <p:nvPr/>
        </p:nvCxnSpPr>
        <p:spPr>
          <a:xfrm rot="16200000" flipH="1">
            <a:off x="35976532" y="13960327"/>
            <a:ext cx="806693" cy="2234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CuadroTexto 108"/>
          <p:cNvSpPr txBox="1"/>
          <p:nvPr/>
        </p:nvSpPr>
        <p:spPr>
          <a:xfrm>
            <a:off x="39924037" y="16952045"/>
            <a:ext cx="1463862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ADQ DF 02</a:t>
            </a:r>
            <a:endParaRPr lang="es-MX" dirty="0"/>
          </a:p>
        </p:txBody>
      </p:sp>
      <p:sp>
        <p:nvSpPr>
          <p:cNvPr id="110" name="CuadroTexto 109"/>
          <p:cNvSpPr txBox="1"/>
          <p:nvPr/>
        </p:nvSpPr>
        <p:spPr>
          <a:xfrm>
            <a:off x="719566" y="17065241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Fecha de Revisión: 01/09/2021</a:t>
            </a:r>
            <a:endParaRPr lang="es-MX" dirty="0"/>
          </a:p>
        </p:txBody>
      </p:sp>
      <p:sp>
        <p:nvSpPr>
          <p:cNvPr id="116" name="CuadroTexto 115"/>
          <p:cNvSpPr txBox="1"/>
          <p:nvPr/>
        </p:nvSpPr>
        <p:spPr>
          <a:xfrm>
            <a:off x="7462837" y="1717048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No. De Revisión: 0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2333</TotalTime>
  <Words>384</Words>
  <Application>Microsoft Office PowerPoint</Application>
  <PresentationFormat>Personalizado</PresentationFormat>
  <Paragraphs>96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62</cp:revision>
  <cp:lastPrinted>2022-10-14T19:58:28Z</cp:lastPrinted>
  <dcterms:modified xsi:type="dcterms:W3CDTF">2022-10-14T19:59:38Z</dcterms:modified>
</cp:coreProperties>
</file>