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10" d="100"/>
          <a:sy n="110" d="100"/>
        </p:scale>
        <p:origin x="-930" y="19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F5B7-1DC7-4996-8675-10F1189E667A}" type="datetimeFigureOut">
              <a:rPr lang="es-MX" smtClean="0"/>
              <a:pPr/>
              <a:t>13/02/2015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6E2F-E0FA-4FDE-B112-E06BA56C867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F5B7-1DC7-4996-8675-10F1189E667A}" type="datetimeFigureOut">
              <a:rPr lang="es-MX" smtClean="0"/>
              <a:pPr/>
              <a:t>13/02/2015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6E2F-E0FA-4FDE-B112-E06BA56C867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F5B7-1DC7-4996-8675-10F1189E667A}" type="datetimeFigureOut">
              <a:rPr lang="es-MX" smtClean="0"/>
              <a:pPr/>
              <a:t>13/02/2015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6E2F-E0FA-4FDE-B112-E06BA56C867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F5B7-1DC7-4996-8675-10F1189E667A}" type="datetimeFigureOut">
              <a:rPr lang="es-MX" smtClean="0"/>
              <a:pPr/>
              <a:t>13/02/2015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6E2F-E0FA-4FDE-B112-E06BA56C867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F5B7-1DC7-4996-8675-10F1189E667A}" type="datetimeFigureOut">
              <a:rPr lang="es-MX" smtClean="0"/>
              <a:pPr/>
              <a:t>13/02/2015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6E2F-E0FA-4FDE-B112-E06BA56C867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F5B7-1DC7-4996-8675-10F1189E667A}" type="datetimeFigureOut">
              <a:rPr lang="es-MX" smtClean="0"/>
              <a:pPr/>
              <a:t>13/02/2015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6E2F-E0FA-4FDE-B112-E06BA56C867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F5B7-1DC7-4996-8675-10F1189E667A}" type="datetimeFigureOut">
              <a:rPr lang="es-MX" smtClean="0"/>
              <a:pPr/>
              <a:t>13/02/2015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6E2F-E0FA-4FDE-B112-E06BA56C867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F5B7-1DC7-4996-8675-10F1189E667A}" type="datetimeFigureOut">
              <a:rPr lang="es-MX" smtClean="0"/>
              <a:pPr/>
              <a:t>13/02/2015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6E2F-E0FA-4FDE-B112-E06BA56C867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F5B7-1DC7-4996-8675-10F1189E667A}" type="datetimeFigureOut">
              <a:rPr lang="es-MX" smtClean="0"/>
              <a:pPr/>
              <a:t>13/02/2015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6E2F-E0FA-4FDE-B112-E06BA56C867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F5B7-1DC7-4996-8675-10F1189E667A}" type="datetimeFigureOut">
              <a:rPr lang="es-MX" smtClean="0"/>
              <a:pPr/>
              <a:t>13/02/2015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6E2F-E0FA-4FDE-B112-E06BA56C867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F5B7-1DC7-4996-8675-10F1189E667A}" type="datetimeFigureOut">
              <a:rPr lang="es-MX" smtClean="0"/>
              <a:pPr/>
              <a:t>13/02/2015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6E2F-E0FA-4FDE-B112-E06BA56C867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1F5B7-1DC7-4996-8675-10F1189E667A}" type="datetimeFigureOut">
              <a:rPr lang="es-MX" smtClean="0"/>
              <a:pPr/>
              <a:t>13/02/2015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56E2F-E0FA-4FDE-B112-E06BA56C867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71480" y="285752"/>
            <a:ext cx="1500198" cy="214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Jefe R. Materiales</a:t>
            </a:r>
            <a:endParaRPr lang="es-MX" sz="1050" dirty="0"/>
          </a:p>
        </p:txBody>
      </p:sp>
      <p:sp>
        <p:nvSpPr>
          <p:cNvPr id="5" name="4 Rectángulo"/>
          <p:cNvSpPr/>
          <p:nvPr/>
        </p:nvSpPr>
        <p:spPr>
          <a:xfrm>
            <a:off x="2643182" y="285752"/>
            <a:ext cx="1500198" cy="214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Jefe Depto. Admvo.</a:t>
            </a:r>
            <a:endParaRPr lang="es-MX" sz="1050" dirty="0"/>
          </a:p>
        </p:txBody>
      </p:sp>
      <p:sp>
        <p:nvSpPr>
          <p:cNvPr id="6" name="5 Rectángulo"/>
          <p:cNvSpPr/>
          <p:nvPr/>
        </p:nvSpPr>
        <p:spPr>
          <a:xfrm>
            <a:off x="4786322" y="285752"/>
            <a:ext cx="1500198" cy="214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Director Académico</a:t>
            </a:r>
            <a:endParaRPr lang="es-MX" sz="1050" dirty="0"/>
          </a:p>
        </p:txBody>
      </p:sp>
      <p:sp>
        <p:nvSpPr>
          <p:cNvPr id="7" name="6 Rectángulo"/>
          <p:cNvSpPr/>
          <p:nvPr/>
        </p:nvSpPr>
        <p:spPr>
          <a:xfrm>
            <a:off x="571480" y="857256"/>
            <a:ext cx="1500198" cy="357190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Recibe requisición interna</a:t>
            </a:r>
            <a:endParaRPr lang="es-MX" sz="1000" dirty="0"/>
          </a:p>
        </p:txBody>
      </p:sp>
      <p:sp>
        <p:nvSpPr>
          <p:cNvPr id="8" name="7 Decisión"/>
          <p:cNvSpPr/>
          <p:nvPr/>
        </p:nvSpPr>
        <p:spPr>
          <a:xfrm>
            <a:off x="500042" y="1428760"/>
            <a:ext cx="1643074" cy="714380"/>
          </a:xfrm>
          <a:prstGeom prst="flowChartDecision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Es correcta la clasificación</a:t>
            </a:r>
            <a:endParaRPr lang="es-MX" sz="1000" dirty="0"/>
          </a:p>
        </p:txBody>
      </p:sp>
      <p:cxnSp>
        <p:nvCxnSpPr>
          <p:cNvPr id="10" name="9 Conector recto de flecha"/>
          <p:cNvCxnSpPr>
            <a:stCxn id="7" idx="2"/>
            <a:endCxn id="8" idx="0"/>
          </p:cNvCxnSpPr>
          <p:nvPr/>
        </p:nvCxnSpPr>
        <p:spPr>
          <a:xfrm rot="5400000">
            <a:off x="1214422" y="1321603"/>
            <a:ext cx="214314" cy="1588"/>
          </a:xfrm>
          <a:prstGeom prst="straightConnector1">
            <a:avLst/>
          </a:prstGeom>
          <a:ln w="9525">
            <a:tailEnd type="arrow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11" name="10 Rectángulo redondeado"/>
          <p:cNvSpPr/>
          <p:nvPr/>
        </p:nvSpPr>
        <p:spPr>
          <a:xfrm>
            <a:off x="785794" y="571504"/>
            <a:ext cx="1071570" cy="214314"/>
          </a:xfrm>
          <a:prstGeom prst="roundRect">
            <a:avLst/>
          </a:prstGeom>
          <a:ln w="952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INICIO</a:t>
            </a:r>
            <a:endParaRPr lang="es-MX" sz="1000" dirty="0"/>
          </a:p>
        </p:txBody>
      </p:sp>
      <p:sp>
        <p:nvSpPr>
          <p:cNvPr id="12" name="11 Rectángulo"/>
          <p:cNvSpPr/>
          <p:nvPr/>
        </p:nvSpPr>
        <p:spPr>
          <a:xfrm>
            <a:off x="2643182" y="1643074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Revisa y autoriza</a:t>
            </a:r>
            <a:endParaRPr lang="es-MX" sz="1000" dirty="0"/>
          </a:p>
        </p:txBody>
      </p:sp>
      <p:cxnSp>
        <p:nvCxnSpPr>
          <p:cNvPr id="14" name="13 Conector recto de flecha"/>
          <p:cNvCxnSpPr>
            <a:stCxn id="8" idx="3"/>
            <a:endCxn id="12" idx="1"/>
          </p:cNvCxnSpPr>
          <p:nvPr/>
        </p:nvCxnSpPr>
        <p:spPr>
          <a:xfrm>
            <a:off x="2143116" y="1785950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Rectángulo"/>
          <p:cNvSpPr/>
          <p:nvPr/>
        </p:nvSpPr>
        <p:spPr>
          <a:xfrm>
            <a:off x="571480" y="2500330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Se regresa al solicitante</a:t>
            </a:r>
            <a:endParaRPr lang="es-MX" sz="1000" dirty="0"/>
          </a:p>
        </p:txBody>
      </p:sp>
      <p:cxnSp>
        <p:nvCxnSpPr>
          <p:cNvPr id="17" name="16 Conector recto de flecha"/>
          <p:cNvCxnSpPr>
            <a:stCxn id="8" idx="2"/>
            <a:endCxn id="15" idx="0"/>
          </p:cNvCxnSpPr>
          <p:nvPr/>
        </p:nvCxnSpPr>
        <p:spPr>
          <a:xfrm rot="5400000">
            <a:off x="1142984" y="232173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Rectángulo"/>
          <p:cNvSpPr/>
          <p:nvPr/>
        </p:nvSpPr>
        <p:spPr>
          <a:xfrm>
            <a:off x="571480" y="3071834"/>
            <a:ext cx="1500198" cy="357190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Elabora requisición externa (adquisiciones)</a:t>
            </a:r>
            <a:endParaRPr lang="es-MX" sz="1000" dirty="0"/>
          </a:p>
        </p:txBody>
      </p:sp>
      <p:cxnSp>
        <p:nvCxnSpPr>
          <p:cNvPr id="21" name="20 Conector angular"/>
          <p:cNvCxnSpPr>
            <a:stCxn id="12" idx="2"/>
            <a:endCxn id="19" idx="0"/>
          </p:cNvCxnSpPr>
          <p:nvPr/>
        </p:nvCxnSpPr>
        <p:spPr>
          <a:xfrm rot="5400000">
            <a:off x="1785926" y="1464479"/>
            <a:ext cx="1143008" cy="2071702"/>
          </a:xfrm>
          <a:prstGeom prst="bentConnector3">
            <a:avLst>
              <a:gd name="adj1" fmla="val 8245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2643182" y="3143272"/>
            <a:ext cx="1500198" cy="214314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Autoriza</a:t>
            </a:r>
            <a:endParaRPr lang="es-MX" sz="1000" dirty="0"/>
          </a:p>
        </p:txBody>
      </p:sp>
      <p:sp>
        <p:nvSpPr>
          <p:cNvPr id="24" name="23 Rectángulo"/>
          <p:cNvSpPr/>
          <p:nvPr/>
        </p:nvSpPr>
        <p:spPr>
          <a:xfrm>
            <a:off x="4786322" y="3143272"/>
            <a:ext cx="1500198" cy="214314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Autoriza</a:t>
            </a:r>
            <a:endParaRPr lang="es-MX" sz="1000" dirty="0"/>
          </a:p>
        </p:txBody>
      </p:sp>
      <p:cxnSp>
        <p:nvCxnSpPr>
          <p:cNvPr id="26" name="25 Conector recto de flecha"/>
          <p:cNvCxnSpPr>
            <a:stCxn id="19" idx="3"/>
            <a:endCxn id="23" idx="1"/>
          </p:cNvCxnSpPr>
          <p:nvPr/>
        </p:nvCxnSpPr>
        <p:spPr>
          <a:xfrm>
            <a:off x="2071678" y="3250429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>
            <a:stCxn id="23" idx="3"/>
            <a:endCxn id="24" idx="1"/>
          </p:cNvCxnSpPr>
          <p:nvPr/>
        </p:nvCxnSpPr>
        <p:spPr>
          <a:xfrm>
            <a:off x="4143380" y="3250429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571480" y="3714776"/>
            <a:ext cx="1500198" cy="357190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Envía a Departamento de adquisiciones</a:t>
            </a:r>
            <a:endParaRPr lang="es-MX" sz="1000" dirty="0"/>
          </a:p>
        </p:txBody>
      </p:sp>
      <p:cxnSp>
        <p:nvCxnSpPr>
          <p:cNvPr id="31" name="30 Conector angular"/>
          <p:cNvCxnSpPr>
            <a:stCxn id="24" idx="2"/>
            <a:endCxn id="29" idx="0"/>
          </p:cNvCxnSpPr>
          <p:nvPr/>
        </p:nvCxnSpPr>
        <p:spPr>
          <a:xfrm rot="5400000">
            <a:off x="3250405" y="1428760"/>
            <a:ext cx="357190" cy="421484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Rectángulo"/>
          <p:cNvSpPr/>
          <p:nvPr/>
        </p:nvSpPr>
        <p:spPr>
          <a:xfrm>
            <a:off x="571480" y="4286280"/>
            <a:ext cx="1500198" cy="357190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Se le da seguimiento por Ecosore o vía telefónica</a:t>
            </a:r>
            <a:endParaRPr lang="es-MX" sz="1000" dirty="0"/>
          </a:p>
        </p:txBody>
      </p:sp>
      <p:cxnSp>
        <p:nvCxnSpPr>
          <p:cNvPr id="34" name="33 Conector recto de flecha"/>
          <p:cNvCxnSpPr>
            <a:stCxn id="29" idx="2"/>
            <a:endCxn id="32" idx="0"/>
          </p:cNvCxnSpPr>
          <p:nvPr/>
        </p:nvCxnSpPr>
        <p:spPr>
          <a:xfrm rot="5400000">
            <a:off x="1214422" y="4179123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34 Decisión"/>
          <p:cNvSpPr/>
          <p:nvPr/>
        </p:nvSpPr>
        <p:spPr>
          <a:xfrm>
            <a:off x="571480" y="4857784"/>
            <a:ext cx="1500198" cy="571504"/>
          </a:xfrm>
          <a:prstGeom prst="flowChartDecision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Se autorizó</a:t>
            </a:r>
            <a:endParaRPr lang="es-MX" sz="1000" dirty="0"/>
          </a:p>
        </p:txBody>
      </p:sp>
      <p:cxnSp>
        <p:nvCxnSpPr>
          <p:cNvPr id="37" name="36 Conector recto de flecha"/>
          <p:cNvCxnSpPr>
            <a:stCxn id="32" idx="2"/>
            <a:endCxn id="35" idx="0"/>
          </p:cNvCxnSpPr>
          <p:nvPr/>
        </p:nvCxnSpPr>
        <p:spPr>
          <a:xfrm rot="5400000">
            <a:off x="1214422" y="4750627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Rectángulo"/>
          <p:cNvSpPr/>
          <p:nvPr/>
        </p:nvSpPr>
        <p:spPr>
          <a:xfrm>
            <a:off x="571480" y="5786478"/>
            <a:ext cx="1500198" cy="357190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Recibe material y verifica especificaciones</a:t>
            </a:r>
            <a:endParaRPr lang="es-MX" sz="1000" dirty="0"/>
          </a:p>
        </p:txBody>
      </p:sp>
      <p:cxnSp>
        <p:nvCxnSpPr>
          <p:cNvPr id="42" name="41 Conector recto de flecha"/>
          <p:cNvCxnSpPr>
            <a:stCxn id="35" idx="2"/>
            <a:endCxn id="40" idx="0"/>
          </p:cNvCxnSpPr>
          <p:nvPr/>
        </p:nvCxnSpPr>
        <p:spPr>
          <a:xfrm rot="5400000">
            <a:off x="1142984" y="560788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42 Rectángulo"/>
          <p:cNvSpPr/>
          <p:nvPr/>
        </p:nvSpPr>
        <p:spPr>
          <a:xfrm>
            <a:off x="571480" y="6357982"/>
            <a:ext cx="1500198" cy="357190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Informa de materiales al solicitante</a:t>
            </a:r>
            <a:endParaRPr lang="es-MX" sz="1000" dirty="0"/>
          </a:p>
        </p:txBody>
      </p:sp>
      <p:cxnSp>
        <p:nvCxnSpPr>
          <p:cNvPr id="45" name="44 Conector recto de flecha"/>
          <p:cNvCxnSpPr>
            <a:stCxn id="40" idx="2"/>
            <a:endCxn id="43" idx="0"/>
          </p:cNvCxnSpPr>
          <p:nvPr/>
        </p:nvCxnSpPr>
        <p:spPr>
          <a:xfrm rot="5400000">
            <a:off x="1214422" y="625082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Rectángulo"/>
          <p:cNvSpPr/>
          <p:nvPr/>
        </p:nvSpPr>
        <p:spPr>
          <a:xfrm>
            <a:off x="2643182" y="0"/>
            <a:ext cx="1500198" cy="214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Recursos Materiales</a:t>
            </a:r>
            <a:endParaRPr lang="es-MX" sz="1050" dirty="0"/>
          </a:p>
        </p:txBody>
      </p:sp>
      <p:sp>
        <p:nvSpPr>
          <p:cNvPr id="52" name="51 Decisión"/>
          <p:cNvSpPr/>
          <p:nvPr/>
        </p:nvSpPr>
        <p:spPr>
          <a:xfrm>
            <a:off x="571480" y="6929486"/>
            <a:ext cx="1500198" cy="571504"/>
          </a:xfrm>
          <a:prstGeom prst="flowChartDecision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Se almacena</a:t>
            </a:r>
            <a:endParaRPr lang="es-MX" sz="1000" dirty="0"/>
          </a:p>
        </p:txBody>
      </p:sp>
      <p:cxnSp>
        <p:nvCxnSpPr>
          <p:cNvPr id="54" name="53 Conector recto de flecha"/>
          <p:cNvCxnSpPr>
            <a:stCxn id="43" idx="2"/>
            <a:endCxn id="52" idx="0"/>
          </p:cNvCxnSpPr>
          <p:nvPr/>
        </p:nvCxnSpPr>
        <p:spPr>
          <a:xfrm rot="5400000">
            <a:off x="1214422" y="6822329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54 Rectángulo"/>
          <p:cNvSpPr/>
          <p:nvPr/>
        </p:nvSpPr>
        <p:spPr>
          <a:xfrm>
            <a:off x="571480" y="7715304"/>
            <a:ext cx="1500198" cy="357190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El solicitante recibe y firma de conformidad</a:t>
            </a:r>
            <a:endParaRPr lang="es-MX" sz="1000" dirty="0"/>
          </a:p>
        </p:txBody>
      </p:sp>
      <p:sp>
        <p:nvSpPr>
          <p:cNvPr id="56" name="55 Rectángulo"/>
          <p:cNvSpPr/>
          <p:nvPr/>
        </p:nvSpPr>
        <p:spPr>
          <a:xfrm>
            <a:off x="571480" y="8286808"/>
            <a:ext cx="1500198" cy="214314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Archiva documentos</a:t>
            </a:r>
            <a:endParaRPr lang="es-MX" sz="1000" dirty="0"/>
          </a:p>
        </p:txBody>
      </p:sp>
      <p:cxnSp>
        <p:nvCxnSpPr>
          <p:cNvPr id="58" name="57 Conector recto de flecha"/>
          <p:cNvCxnSpPr>
            <a:stCxn id="52" idx="2"/>
            <a:endCxn id="55" idx="0"/>
          </p:cNvCxnSpPr>
          <p:nvPr/>
        </p:nvCxnSpPr>
        <p:spPr>
          <a:xfrm rot="5400000">
            <a:off x="1214422" y="7608147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 de flecha"/>
          <p:cNvCxnSpPr>
            <a:stCxn id="55" idx="2"/>
            <a:endCxn id="56" idx="0"/>
          </p:cNvCxnSpPr>
          <p:nvPr/>
        </p:nvCxnSpPr>
        <p:spPr>
          <a:xfrm rot="5400000">
            <a:off x="1214422" y="8179651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65 CuadroTexto"/>
          <p:cNvSpPr txBox="1"/>
          <p:nvPr/>
        </p:nvSpPr>
        <p:spPr>
          <a:xfrm>
            <a:off x="2071678" y="1571636"/>
            <a:ext cx="428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Si</a:t>
            </a:r>
            <a:endParaRPr lang="es-MX" sz="1200" dirty="0"/>
          </a:p>
        </p:txBody>
      </p:sp>
      <p:sp>
        <p:nvSpPr>
          <p:cNvPr id="67" name="66 CuadroTexto"/>
          <p:cNvSpPr txBox="1"/>
          <p:nvPr/>
        </p:nvSpPr>
        <p:spPr>
          <a:xfrm>
            <a:off x="1214422" y="2143140"/>
            <a:ext cx="500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/>
              <a:t>No</a:t>
            </a:r>
            <a:endParaRPr lang="es-MX" sz="1000" dirty="0"/>
          </a:p>
        </p:txBody>
      </p:sp>
      <p:sp>
        <p:nvSpPr>
          <p:cNvPr id="68" name="67 CuadroTexto"/>
          <p:cNvSpPr txBox="1"/>
          <p:nvPr/>
        </p:nvSpPr>
        <p:spPr>
          <a:xfrm>
            <a:off x="500042" y="4857784"/>
            <a:ext cx="428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No</a:t>
            </a:r>
            <a:endParaRPr lang="es-MX" sz="1000" dirty="0"/>
          </a:p>
        </p:txBody>
      </p:sp>
      <p:sp>
        <p:nvSpPr>
          <p:cNvPr id="69" name="68 CuadroTexto"/>
          <p:cNvSpPr txBox="1"/>
          <p:nvPr/>
        </p:nvSpPr>
        <p:spPr>
          <a:xfrm>
            <a:off x="1000108" y="5357850"/>
            <a:ext cx="428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Si</a:t>
            </a:r>
          </a:p>
        </p:txBody>
      </p:sp>
      <p:sp>
        <p:nvSpPr>
          <p:cNvPr id="70" name="69 CuadroTexto"/>
          <p:cNvSpPr txBox="1"/>
          <p:nvPr/>
        </p:nvSpPr>
        <p:spPr>
          <a:xfrm>
            <a:off x="1000108" y="7429552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No</a:t>
            </a:r>
            <a:endParaRPr lang="es-MX" sz="1000" dirty="0"/>
          </a:p>
        </p:txBody>
      </p:sp>
      <p:sp>
        <p:nvSpPr>
          <p:cNvPr id="71" name="70 CuadroTexto"/>
          <p:cNvSpPr txBox="1"/>
          <p:nvPr/>
        </p:nvSpPr>
        <p:spPr>
          <a:xfrm>
            <a:off x="2000240" y="6858048"/>
            <a:ext cx="428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Si</a:t>
            </a:r>
            <a:endParaRPr lang="es-MX" sz="1000" dirty="0"/>
          </a:p>
        </p:txBody>
      </p:sp>
      <p:cxnSp>
        <p:nvCxnSpPr>
          <p:cNvPr id="82" name="81 Conector angular"/>
          <p:cNvCxnSpPr>
            <a:stCxn id="35" idx="1"/>
            <a:endCxn id="67" idx="1"/>
          </p:cNvCxnSpPr>
          <p:nvPr/>
        </p:nvCxnSpPr>
        <p:spPr>
          <a:xfrm rot="10800000" flipH="1">
            <a:off x="571480" y="2266252"/>
            <a:ext cx="642942" cy="2877285"/>
          </a:xfrm>
          <a:prstGeom prst="bentConnector3">
            <a:avLst>
              <a:gd name="adj1" fmla="val -3555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93 CuadroTexto"/>
          <p:cNvSpPr txBox="1"/>
          <p:nvPr/>
        </p:nvSpPr>
        <p:spPr>
          <a:xfrm>
            <a:off x="1000108" y="8072494"/>
            <a:ext cx="4286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>
                <a:solidFill>
                  <a:schemeClr val="bg1"/>
                </a:solidFill>
              </a:rPr>
              <a:t>0</a:t>
            </a:r>
            <a:endParaRPr lang="es-MX" sz="800" dirty="0">
              <a:solidFill>
                <a:schemeClr val="bg1"/>
              </a:solidFill>
            </a:endParaRPr>
          </a:p>
        </p:txBody>
      </p:sp>
      <p:cxnSp>
        <p:nvCxnSpPr>
          <p:cNvPr id="96" name="95 Conector angular"/>
          <p:cNvCxnSpPr>
            <a:stCxn id="52" idx="3"/>
            <a:endCxn id="94" idx="3"/>
          </p:cNvCxnSpPr>
          <p:nvPr/>
        </p:nvCxnSpPr>
        <p:spPr>
          <a:xfrm flipH="1">
            <a:off x="1428736" y="7215238"/>
            <a:ext cx="642942" cy="964978"/>
          </a:xfrm>
          <a:prstGeom prst="bentConnector3">
            <a:avLst>
              <a:gd name="adj1" fmla="val -3555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98 Rectángulo redondeado"/>
          <p:cNvSpPr/>
          <p:nvPr/>
        </p:nvSpPr>
        <p:spPr>
          <a:xfrm>
            <a:off x="785794" y="8715404"/>
            <a:ext cx="1071570" cy="214314"/>
          </a:xfrm>
          <a:prstGeom prst="roundRect">
            <a:avLst/>
          </a:prstGeom>
          <a:ln w="952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FIN</a:t>
            </a:r>
            <a:endParaRPr lang="es-MX" sz="1000" dirty="0"/>
          </a:p>
        </p:txBody>
      </p:sp>
      <p:cxnSp>
        <p:nvCxnSpPr>
          <p:cNvPr id="101" name="100 Conector recto de flecha"/>
          <p:cNvCxnSpPr>
            <a:stCxn id="56" idx="2"/>
            <a:endCxn id="99" idx="0"/>
          </p:cNvCxnSpPr>
          <p:nvPr/>
        </p:nvCxnSpPr>
        <p:spPr>
          <a:xfrm rot="5400000">
            <a:off x="1214438" y="8608263"/>
            <a:ext cx="21428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 de flecha"/>
          <p:cNvCxnSpPr>
            <a:stCxn id="15" idx="3"/>
            <a:endCxn id="106" idx="2"/>
          </p:cNvCxnSpPr>
          <p:nvPr/>
        </p:nvCxnSpPr>
        <p:spPr>
          <a:xfrm flipV="1">
            <a:off x="2071678" y="2643174"/>
            <a:ext cx="357190" cy="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105 Conector"/>
          <p:cNvSpPr/>
          <p:nvPr/>
        </p:nvSpPr>
        <p:spPr>
          <a:xfrm>
            <a:off x="2428868" y="2500298"/>
            <a:ext cx="285752" cy="285752"/>
          </a:xfrm>
          <a:prstGeom prst="flowChartConnector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1</a:t>
            </a:r>
            <a:endParaRPr lang="es-MX" sz="1000" dirty="0"/>
          </a:p>
        </p:txBody>
      </p:sp>
      <p:sp>
        <p:nvSpPr>
          <p:cNvPr id="107" name="106 Conector"/>
          <p:cNvSpPr/>
          <p:nvPr/>
        </p:nvSpPr>
        <p:spPr>
          <a:xfrm>
            <a:off x="142852" y="928662"/>
            <a:ext cx="214314" cy="214314"/>
          </a:xfrm>
          <a:prstGeom prst="flowChartConnector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1</a:t>
            </a:r>
            <a:endParaRPr lang="es-MX" sz="1000" dirty="0"/>
          </a:p>
        </p:txBody>
      </p:sp>
      <p:cxnSp>
        <p:nvCxnSpPr>
          <p:cNvPr id="109" name="108 Conector recto de flecha"/>
          <p:cNvCxnSpPr>
            <a:stCxn id="107" idx="6"/>
            <a:endCxn id="7" idx="1"/>
          </p:cNvCxnSpPr>
          <p:nvPr/>
        </p:nvCxnSpPr>
        <p:spPr>
          <a:xfrm>
            <a:off x="357166" y="1035819"/>
            <a:ext cx="214314" cy="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71480" y="428596"/>
            <a:ext cx="1500198" cy="214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Solicitante</a:t>
            </a:r>
            <a:endParaRPr lang="es-MX" sz="1050" dirty="0"/>
          </a:p>
        </p:txBody>
      </p:sp>
      <p:sp>
        <p:nvSpPr>
          <p:cNvPr id="5" name="4 Rectángulo"/>
          <p:cNvSpPr/>
          <p:nvPr/>
        </p:nvSpPr>
        <p:spPr>
          <a:xfrm>
            <a:off x="2643182" y="428596"/>
            <a:ext cx="1500198" cy="214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Jefe Depto. Admvo.</a:t>
            </a:r>
            <a:endParaRPr lang="es-MX" sz="1050" dirty="0"/>
          </a:p>
        </p:txBody>
      </p:sp>
      <p:sp>
        <p:nvSpPr>
          <p:cNvPr id="6" name="5 Rectángulo"/>
          <p:cNvSpPr/>
          <p:nvPr/>
        </p:nvSpPr>
        <p:spPr>
          <a:xfrm>
            <a:off x="4786322" y="428596"/>
            <a:ext cx="1500198" cy="214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Mantenimiento</a:t>
            </a:r>
            <a:endParaRPr lang="es-MX" sz="1050" dirty="0"/>
          </a:p>
        </p:txBody>
      </p:sp>
      <p:sp>
        <p:nvSpPr>
          <p:cNvPr id="7" name="6 Rectángulo"/>
          <p:cNvSpPr/>
          <p:nvPr/>
        </p:nvSpPr>
        <p:spPr>
          <a:xfrm>
            <a:off x="2357430" y="142844"/>
            <a:ext cx="2143140" cy="2142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Mantenimiento Infraestructura</a:t>
            </a:r>
            <a:endParaRPr lang="es-MX" sz="1050" dirty="0"/>
          </a:p>
        </p:txBody>
      </p:sp>
      <p:sp>
        <p:nvSpPr>
          <p:cNvPr id="8" name="7 Rectángulo redondeado"/>
          <p:cNvSpPr/>
          <p:nvPr/>
        </p:nvSpPr>
        <p:spPr>
          <a:xfrm>
            <a:off x="785794" y="714348"/>
            <a:ext cx="1071570" cy="214314"/>
          </a:xfrm>
          <a:prstGeom prst="roundRect">
            <a:avLst/>
          </a:prstGeom>
          <a:ln w="952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INICIO</a:t>
            </a:r>
            <a:endParaRPr lang="es-MX" sz="1000" dirty="0"/>
          </a:p>
        </p:txBody>
      </p:sp>
      <p:sp>
        <p:nvSpPr>
          <p:cNvPr id="9" name="8 Rectángulo"/>
          <p:cNvSpPr/>
          <p:nvPr/>
        </p:nvSpPr>
        <p:spPr>
          <a:xfrm>
            <a:off x="571480" y="1071538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Comunica solicitud</a:t>
            </a:r>
            <a:endParaRPr lang="es-MX" sz="1000" dirty="0"/>
          </a:p>
        </p:txBody>
      </p:sp>
      <p:sp>
        <p:nvSpPr>
          <p:cNvPr id="10" name="9 Rectángulo"/>
          <p:cNvSpPr/>
          <p:nvPr/>
        </p:nvSpPr>
        <p:spPr>
          <a:xfrm>
            <a:off x="2643182" y="1071538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Registra solicitud</a:t>
            </a:r>
            <a:endParaRPr lang="es-MX" sz="1000" dirty="0"/>
          </a:p>
        </p:txBody>
      </p:sp>
      <p:sp>
        <p:nvSpPr>
          <p:cNvPr id="11" name="10 Rectángulo"/>
          <p:cNvSpPr/>
          <p:nvPr/>
        </p:nvSpPr>
        <p:spPr>
          <a:xfrm>
            <a:off x="2643182" y="1571604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Elabora y firma solicitud</a:t>
            </a:r>
            <a:endParaRPr lang="es-MX" sz="1000" dirty="0"/>
          </a:p>
        </p:txBody>
      </p:sp>
      <p:sp>
        <p:nvSpPr>
          <p:cNvPr id="12" name="11 Rectángulo"/>
          <p:cNvSpPr/>
          <p:nvPr/>
        </p:nvSpPr>
        <p:spPr>
          <a:xfrm>
            <a:off x="4786322" y="1571604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Apoya lo solicitado</a:t>
            </a:r>
            <a:endParaRPr lang="es-MX" sz="1000" dirty="0"/>
          </a:p>
        </p:txBody>
      </p:sp>
      <p:cxnSp>
        <p:nvCxnSpPr>
          <p:cNvPr id="14" name="13 Conector recto de flecha"/>
          <p:cNvCxnSpPr>
            <a:stCxn id="9" idx="3"/>
            <a:endCxn id="10" idx="1"/>
          </p:cNvCxnSpPr>
          <p:nvPr/>
        </p:nvCxnSpPr>
        <p:spPr>
          <a:xfrm>
            <a:off x="2071678" y="1214414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>
            <a:stCxn id="10" idx="2"/>
            <a:endCxn id="11" idx="0"/>
          </p:cNvCxnSpPr>
          <p:nvPr/>
        </p:nvCxnSpPr>
        <p:spPr>
          <a:xfrm rot="5400000">
            <a:off x="3286124" y="1464447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>
            <a:stCxn id="11" idx="3"/>
            <a:endCxn id="12" idx="1"/>
          </p:cNvCxnSpPr>
          <p:nvPr/>
        </p:nvCxnSpPr>
        <p:spPr>
          <a:xfrm>
            <a:off x="4143380" y="1714480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Rectángulo"/>
          <p:cNvSpPr/>
          <p:nvPr/>
        </p:nvSpPr>
        <p:spPr>
          <a:xfrm>
            <a:off x="2643182" y="2214546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Revisa el trabajo realizado</a:t>
            </a:r>
            <a:endParaRPr lang="es-MX" sz="1000" dirty="0"/>
          </a:p>
        </p:txBody>
      </p:sp>
      <p:cxnSp>
        <p:nvCxnSpPr>
          <p:cNvPr id="21" name="20 Conector angular"/>
          <p:cNvCxnSpPr>
            <a:stCxn id="12" idx="2"/>
            <a:endCxn id="19" idx="0"/>
          </p:cNvCxnSpPr>
          <p:nvPr/>
        </p:nvCxnSpPr>
        <p:spPr>
          <a:xfrm rot="5400000">
            <a:off x="4286256" y="964381"/>
            <a:ext cx="357190" cy="214314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Decisión"/>
          <p:cNvSpPr/>
          <p:nvPr/>
        </p:nvSpPr>
        <p:spPr>
          <a:xfrm>
            <a:off x="2643182" y="2714612"/>
            <a:ext cx="1500198" cy="642942"/>
          </a:xfrm>
          <a:prstGeom prst="flowChartDecision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Es conforme</a:t>
            </a:r>
            <a:endParaRPr lang="es-MX" sz="1000" dirty="0"/>
          </a:p>
        </p:txBody>
      </p:sp>
      <p:cxnSp>
        <p:nvCxnSpPr>
          <p:cNvPr id="24" name="23 Conector recto de flecha"/>
          <p:cNvCxnSpPr>
            <a:stCxn id="19" idx="2"/>
            <a:endCxn id="22" idx="0"/>
          </p:cNvCxnSpPr>
          <p:nvPr/>
        </p:nvCxnSpPr>
        <p:spPr>
          <a:xfrm rot="5400000">
            <a:off x="3286124" y="260745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Rectángulo redondeado"/>
          <p:cNvSpPr/>
          <p:nvPr/>
        </p:nvSpPr>
        <p:spPr>
          <a:xfrm>
            <a:off x="2857496" y="3571868"/>
            <a:ext cx="1071570" cy="214314"/>
          </a:xfrm>
          <a:prstGeom prst="roundRect">
            <a:avLst/>
          </a:prstGeom>
          <a:ln w="952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FIN</a:t>
            </a:r>
            <a:endParaRPr lang="es-MX" sz="1000" dirty="0"/>
          </a:p>
        </p:txBody>
      </p:sp>
      <p:cxnSp>
        <p:nvCxnSpPr>
          <p:cNvPr id="28" name="27 Conector recto de flecha"/>
          <p:cNvCxnSpPr>
            <a:stCxn id="22" idx="2"/>
            <a:endCxn id="26" idx="0"/>
          </p:cNvCxnSpPr>
          <p:nvPr/>
        </p:nvCxnSpPr>
        <p:spPr>
          <a:xfrm rot="5400000">
            <a:off x="3286124" y="3464711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CuadroTexto"/>
          <p:cNvSpPr txBox="1"/>
          <p:nvPr/>
        </p:nvSpPr>
        <p:spPr>
          <a:xfrm>
            <a:off x="2428868" y="2786050"/>
            <a:ext cx="500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No</a:t>
            </a:r>
            <a:endParaRPr lang="es-MX" sz="1000" dirty="0"/>
          </a:p>
        </p:txBody>
      </p:sp>
      <p:sp>
        <p:nvSpPr>
          <p:cNvPr id="30" name="29 CuadroTexto"/>
          <p:cNvSpPr txBox="1"/>
          <p:nvPr/>
        </p:nvSpPr>
        <p:spPr>
          <a:xfrm>
            <a:off x="3071810" y="3286116"/>
            <a:ext cx="500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Si</a:t>
            </a:r>
            <a:endParaRPr lang="es-MX" sz="1000" dirty="0"/>
          </a:p>
        </p:txBody>
      </p:sp>
      <p:cxnSp>
        <p:nvCxnSpPr>
          <p:cNvPr id="32" name="31 Forma"/>
          <p:cNvCxnSpPr>
            <a:stCxn id="22" idx="1"/>
            <a:endCxn id="9" idx="1"/>
          </p:cNvCxnSpPr>
          <p:nvPr/>
        </p:nvCxnSpPr>
        <p:spPr>
          <a:xfrm rot="10800000">
            <a:off x="571480" y="1214415"/>
            <a:ext cx="2071702" cy="1821669"/>
          </a:xfrm>
          <a:prstGeom prst="bentConnector3">
            <a:avLst>
              <a:gd name="adj1" fmla="val 11103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71480" y="428596"/>
            <a:ext cx="1500198" cy="214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Solicitante</a:t>
            </a:r>
            <a:endParaRPr lang="es-MX" sz="1050" dirty="0"/>
          </a:p>
        </p:txBody>
      </p:sp>
      <p:sp>
        <p:nvSpPr>
          <p:cNvPr id="5" name="4 Rectángulo"/>
          <p:cNvSpPr/>
          <p:nvPr/>
        </p:nvSpPr>
        <p:spPr>
          <a:xfrm>
            <a:off x="2643182" y="428596"/>
            <a:ext cx="1500198" cy="214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Jefe Depto. Admvo.</a:t>
            </a:r>
            <a:endParaRPr lang="es-MX" sz="1050" dirty="0"/>
          </a:p>
        </p:txBody>
      </p:sp>
      <p:sp>
        <p:nvSpPr>
          <p:cNvPr id="6" name="5 Rectángulo"/>
          <p:cNvSpPr/>
          <p:nvPr/>
        </p:nvSpPr>
        <p:spPr>
          <a:xfrm>
            <a:off x="4786322" y="428596"/>
            <a:ext cx="1500198" cy="214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Director Académico</a:t>
            </a:r>
            <a:endParaRPr lang="es-MX" sz="1050" dirty="0"/>
          </a:p>
        </p:txBody>
      </p:sp>
      <p:sp>
        <p:nvSpPr>
          <p:cNvPr id="7" name="6 Rectángulo"/>
          <p:cNvSpPr/>
          <p:nvPr/>
        </p:nvSpPr>
        <p:spPr>
          <a:xfrm>
            <a:off x="2357430" y="142844"/>
            <a:ext cx="2143140" cy="2142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Viáticos</a:t>
            </a:r>
            <a:endParaRPr lang="es-MX" sz="1050" dirty="0"/>
          </a:p>
        </p:txBody>
      </p:sp>
      <p:sp>
        <p:nvSpPr>
          <p:cNvPr id="8" name="7 Rectángulo redondeado"/>
          <p:cNvSpPr/>
          <p:nvPr/>
        </p:nvSpPr>
        <p:spPr>
          <a:xfrm>
            <a:off x="785794" y="714348"/>
            <a:ext cx="1071570" cy="214314"/>
          </a:xfrm>
          <a:prstGeom prst="roundRect">
            <a:avLst/>
          </a:prstGeom>
          <a:ln w="952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INICIO</a:t>
            </a:r>
            <a:endParaRPr lang="es-MX" sz="1000" dirty="0"/>
          </a:p>
        </p:txBody>
      </p:sp>
      <p:sp>
        <p:nvSpPr>
          <p:cNvPr id="9" name="8 Rectángulo"/>
          <p:cNvSpPr/>
          <p:nvPr/>
        </p:nvSpPr>
        <p:spPr>
          <a:xfrm>
            <a:off x="571480" y="1071538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Solicita por escrito los viáticos</a:t>
            </a:r>
            <a:endParaRPr lang="es-MX" sz="1000" dirty="0"/>
          </a:p>
        </p:txBody>
      </p:sp>
      <p:sp>
        <p:nvSpPr>
          <p:cNvPr id="10" name="9 Rectángulo"/>
          <p:cNvSpPr/>
          <p:nvPr/>
        </p:nvSpPr>
        <p:spPr>
          <a:xfrm>
            <a:off x="2643182" y="1071538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Elabora solicitud</a:t>
            </a:r>
            <a:endParaRPr lang="es-MX" sz="1000" dirty="0"/>
          </a:p>
        </p:txBody>
      </p:sp>
      <p:sp>
        <p:nvSpPr>
          <p:cNvPr id="11" name="10 Decisión"/>
          <p:cNvSpPr/>
          <p:nvPr/>
        </p:nvSpPr>
        <p:spPr>
          <a:xfrm>
            <a:off x="2643182" y="1571604"/>
            <a:ext cx="1500198" cy="642942"/>
          </a:xfrm>
          <a:prstGeom prst="flowChartDecision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Es correcto</a:t>
            </a:r>
            <a:endParaRPr lang="es-MX" sz="1000" dirty="0"/>
          </a:p>
        </p:txBody>
      </p:sp>
      <p:sp>
        <p:nvSpPr>
          <p:cNvPr id="12" name="11 Rectángulo"/>
          <p:cNvSpPr/>
          <p:nvPr/>
        </p:nvSpPr>
        <p:spPr>
          <a:xfrm>
            <a:off x="4786322" y="1785918"/>
            <a:ext cx="1500198" cy="214314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Firma solicitud</a:t>
            </a:r>
            <a:endParaRPr lang="es-MX" sz="1000" dirty="0"/>
          </a:p>
        </p:txBody>
      </p:sp>
      <p:cxnSp>
        <p:nvCxnSpPr>
          <p:cNvPr id="14" name="13 Conector recto de flecha"/>
          <p:cNvCxnSpPr>
            <a:stCxn id="9" idx="3"/>
            <a:endCxn id="10" idx="1"/>
          </p:cNvCxnSpPr>
          <p:nvPr/>
        </p:nvCxnSpPr>
        <p:spPr>
          <a:xfrm>
            <a:off x="2071678" y="1214414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>
            <a:stCxn id="10" idx="2"/>
            <a:endCxn id="11" idx="0"/>
          </p:cNvCxnSpPr>
          <p:nvPr/>
        </p:nvCxnSpPr>
        <p:spPr>
          <a:xfrm rot="5400000">
            <a:off x="3286124" y="1464447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>
            <a:stCxn id="11" idx="3"/>
            <a:endCxn id="12" idx="1"/>
          </p:cNvCxnSpPr>
          <p:nvPr/>
        </p:nvCxnSpPr>
        <p:spPr>
          <a:xfrm>
            <a:off x="4143380" y="1893075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4071942" y="1643042"/>
            <a:ext cx="2857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Si</a:t>
            </a:r>
            <a:endParaRPr lang="es-MX" sz="10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2214554" y="1000100"/>
            <a:ext cx="2857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bg1"/>
                </a:solidFill>
              </a:rPr>
              <a:t>0</a:t>
            </a:r>
            <a:endParaRPr lang="es-MX" sz="1200" dirty="0">
              <a:solidFill>
                <a:schemeClr val="bg1"/>
              </a:solidFill>
            </a:endParaRPr>
          </a:p>
        </p:txBody>
      </p:sp>
      <p:cxnSp>
        <p:nvCxnSpPr>
          <p:cNvPr id="22" name="21 Conector angular"/>
          <p:cNvCxnSpPr>
            <a:stCxn id="11" idx="2"/>
            <a:endCxn id="20" idx="2"/>
          </p:cNvCxnSpPr>
          <p:nvPr/>
        </p:nvCxnSpPr>
        <p:spPr>
          <a:xfrm rot="5400000" flipH="1">
            <a:off x="2406632" y="1227898"/>
            <a:ext cx="937447" cy="1035851"/>
          </a:xfrm>
          <a:prstGeom prst="bentConnector3">
            <a:avLst>
              <a:gd name="adj1" fmla="val -2438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3071810" y="2143108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No</a:t>
            </a:r>
            <a:endParaRPr lang="es-MX" sz="1000" dirty="0"/>
          </a:p>
        </p:txBody>
      </p:sp>
      <p:sp>
        <p:nvSpPr>
          <p:cNvPr id="24" name="23 Rectángulo"/>
          <p:cNvSpPr/>
          <p:nvPr/>
        </p:nvSpPr>
        <p:spPr>
          <a:xfrm>
            <a:off x="2643182" y="2571736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Envía a Dirección Administrativa</a:t>
            </a:r>
            <a:endParaRPr lang="es-MX" sz="1000" dirty="0"/>
          </a:p>
        </p:txBody>
      </p:sp>
      <p:cxnSp>
        <p:nvCxnSpPr>
          <p:cNvPr id="26" name="25 Forma"/>
          <p:cNvCxnSpPr>
            <a:stCxn id="12" idx="2"/>
            <a:endCxn id="24" idx="3"/>
          </p:cNvCxnSpPr>
          <p:nvPr/>
        </p:nvCxnSpPr>
        <p:spPr>
          <a:xfrm rot="5400000">
            <a:off x="4482711" y="1660902"/>
            <a:ext cx="714380" cy="139304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Rectángulo"/>
          <p:cNvSpPr/>
          <p:nvPr/>
        </p:nvSpPr>
        <p:spPr>
          <a:xfrm>
            <a:off x="2643182" y="3071802"/>
            <a:ext cx="1500198" cy="357190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Se da seguimiento a la solicitud por ecosore</a:t>
            </a:r>
            <a:endParaRPr lang="es-MX" sz="1000" dirty="0"/>
          </a:p>
        </p:txBody>
      </p:sp>
      <p:sp>
        <p:nvSpPr>
          <p:cNvPr id="28" name="27 Rectángulo"/>
          <p:cNvSpPr/>
          <p:nvPr/>
        </p:nvSpPr>
        <p:spPr>
          <a:xfrm>
            <a:off x="2643182" y="3571868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Entrega lo solicitado</a:t>
            </a:r>
            <a:endParaRPr lang="es-MX" sz="1000" dirty="0"/>
          </a:p>
        </p:txBody>
      </p:sp>
      <p:sp>
        <p:nvSpPr>
          <p:cNvPr id="29" name="28 Rectángulo"/>
          <p:cNvSpPr/>
          <p:nvPr/>
        </p:nvSpPr>
        <p:spPr>
          <a:xfrm>
            <a:off x="571480" y="4214810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Realiza comprobación</a:t>
            </a:r>
            <a:endParaRPr lang="es-MX" sz="1000" dirty="0"/>
          </a:p>
        </p:txBody>
      </p:sp>
      <p:cxnSp>
        <p:nvCxnSpPr>
          <p:cNvPr id="31" name="30 Conector recto de flecha"/>
          <p:cNvCxnSpPr>
            <a:stCxn id="24" idx="2"/>
            <a:endCxn id="27" idx="0"/>
          </p:cNvCxnSpPr>
          <p:nvPr/>
        </p:nvCxnSpPr>
        <p:spPr>
          <a:xfrm rot="5400000">
            <a:off x="3286124" y="296464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>
            <a:stCxn id="27" idx="2"/>
            <a:endCxn id="28" idx="0"/>
          </p:cNvCxnSpPr>
          <p:nvPr/>
        </p:nvCxnSpPr>
        <p:spPr>
          <a:xfrm rot="5400000">
            <a:off x="3321843" y="3500430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Rectángulo"/>
          <p:cNvSpPr/>
          <p:nvPr/>
        </p:nvSpPr>
        <p:spPr>
          <a:xfrm>
            <a:off x="2643182" y="4572000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Revisa comprobación</a:t>
            </a:r>
            <a:endParaRPr lang="es-MX" sz="1000" dirty="0"/>
          </a:p>
        </p:txBody>
      </p:sp>
      <p:cxnSp>
        <p:nvCxnSpPr>
          <p:cNvPr id="38" name="37 Forma"/>
          <p:cNvCxnSpPr>
            <a:stCxn id="29" idx="2"/>
            <a:endCxn id="36" idx="1"/>
          </p:cNvCxnSpPr>
          <p:nvPr/>
        </p:nvCxnSpPr>
        <p:spPr>
          <a:xfrm rot="16200000" flipH="1">
            <a:off x="1875223" y="3946917"/>
            <a:ext cx="214314" cy="1321603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Decisión"/>
          <p:cNvSpPr/>
          <p:nvPr/>
        </p:nvSpPr>
        <p:spPr>
          <a:xfrm>
            <a:off x="2643182" y="5072066"/>
            <a:ext cx="1500198" cy="642942"/>
          </a:xfrm>
          <a:prstGeom prst="flowChartDecision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Es correcto</a:t>
            </a:r>
            <a:endParaRPr lang="es-MX" sz="1000" dirty="0"/>
          </a:p>
        </p:txBody>
      </p:sp>
      <p:sp>
        <p:nvSpPr>
          <p:cNvPr id="41" name="40 CuadroTexto"/>
          <p:cNvSpPr txBox="1"/>
          <p:nvPr/>
        </p:nvSpPr>
        <p:spPr>
          <a:xfrm>
            <a:off x="4071942" y="5143504"/>
            <a:ext cx="2857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Si</a:t>
            </a:r>
            <a:endParaRPr lang="es-MX" sz="10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2428868" y="5143504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No</a:t>
            </a:r>
            <a:endParaRPr lang="es-MX" sz="1000" dirty="0"/>
          </a:p>
        </p:txBody>
      </p:sp>
      <p:cxnSp>
        <p:nvCxnSpPr>
          <p:cNvPr id="44" name="43 Conector recto de flecha"/>
          <p:cNvCxnSpPr>
            <a:stCxn id="36" idx="2"/>
            <a:endCxn id="40" idx="0"/>
          </p:cNvCxnSpPr>
          <p:nvPr/>
        </p:nvCxnSpPr>
        <p:spPr>
          <a:xfrm rot="5400000">
            <a:off x="3286124" y="4964909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4786322" y="5286380"/>
            <a:ext cx="1500198" cy="214314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Firma la comprobación</a:t>
            </a:r>
            <a:endParaRPr lang="es-MX" sz="1000" dirty="0"/>
          </a:p>
        </p:txBody>
      </p:sp>
      <p:cxnSp>
        <p:nvCxnSpPr>
          <p:cNvPr id="47" name="46 Conector recto de flecha"/>
          <p:cNvCxnSpPr>
            <a:stCxn id="40" idx="3"/>
            <a:endCxn id="45" idx="1"/>
          </p:cNvCxnSpPr>
          <p:nvPr/>
        </p:nvCxnSpPr>
        <p:spPr>
          <a:xfrm>
            <a:off x="4143380" y="5393537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50 Rectángulo redondeado"/>
          <p:cNvSpPr/>
          <p:nvPr/>
        </p:nvSpPr>
        <p:spPr>
          <a:xfrm>
            <a:off x="5000636" y="5715008"/>
            <a:ext cx="1071570" cy="214314"/>
          </a:xfrm>
          <a:prstGeom prst="roundRect">
            <a:avLst/>
          </a:prstGeom>
          <a:ln w="952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FIN</a:t>
            </a:r>
            <a:endParaRPr lang="es-MX" sz="1000" dirty="0"/>
          </a:p>
        </p:txBody>
      </p:sp>
      <p:cxnSp>
        <p:nvCxnSpPr>
          <p:cNvPr id="53" name="52 Conector recto de flecha"/>
          <p:cNvCxnSpPr>
            <a:stCxn id="45" idx="2"/>
            <a:endCxn id="51" idx="0"/>
          </p:cNvCxnSpPr>
          <p:nvPr/>
        </p:nvCxnSpPr>
        <p:spPr>
          <a:xfrm rot="5400000">
            <a:off x="5429264" y="5607851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angular"/>
          <p:cNvCxnSpPr>
            <a:stCxn id="40" idx="1"/>
            <a:endCxn id="29" idx="1"/>
          </p:cNvCxnSpPr>
          <p:nvPr/>
        </p:nvCxnSpPr>
        <p:spPr>
          <a:xfrm rot="10800000">
            <a:off x="571480" y="4357687"/>
            <a:ext cx="2071702" cy="1035851"/>
          </a:xfrm>
          <a:prstGeom prst="bentConnector3">
            <a:avLst>
              <a:gd name="adj1" fmla="val 10728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angular"/>
          <p:cNvCxnSpPr>
            <a:stCxn id="28" idx="2"/>
            <a:endCxn id="29" idx="0"/>
          </p:cNvCxnSpPr>
          <p:nvPr/>
        </p:nvCxnSpPr>
        <p:spPr>
          <a:xfrm rot="5400000">
            <a:off x="2178835" y="3000364"/>
            <a:ext cx="357190" cy="207170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71480" y="428596"/>
            <a:ext cx="1500198" cy="214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Director Académico</a:t>
            </a:r>
            <a:endParaRPr lang="es-MX" sz="1050" dirty="0"/>
          </a:p>
        </p:txBody>
      </p:sp>
      <p:sp>
        <p:nvSpPr>
          <p:cNvPr id="5" name="4 Rectángulo"/>
          <p:cNvSpPr/>
          <p:nvPr/>
        </p:nvSpPr>
        <p:spPr>
          <a:xfrm>
            <a:off x="2643182" y="428596"/>
            <a:ext cx="1500198" cy="214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Depto. Administrativo</a:t>
            </a:r>
            <a:endParaRPr lang="es-MX" sz="1050" dirty="0"/>
          </a:p>
        </p:txBody>
      </p:sp>
      <p:sp>
        <p:nvSpPr>
          <p:cNvPr id="6" name="5 Rectángulo"/>
          <p:cNvSpPr/>
          <p:nvPr/>
        </p:nvSpPr>
        <p:spPr>
          <a:xfrm>
            <a:off x="4786322" y="428596"/>
            <a:ext cx="1500198" cy="214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Rector</a:t>
            </a:r>
            <a:endParaRPr lang="es-MX" sz="1050" dirty="0"/>
          </a:p>
        </p:txBody>
      </p:sp>
      <p:sp>
        <p:nvSpPr>
          <p:cNvPr id="7" name="6 Rectángulo"/>
          <p:cNvSpPr/>
          <p:nvPr/>
        </p:nvSpPr>
        <p:spPr>
          <a:xfrm>
            <a:off x="2357430" y="142844"/>
            <a:ext cx="2143140" cy="2142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Proyectos</a:t>
            </a:r>
            <a:endParaRPr lang="es-MX" sz="1050" dirty="0"/>
          </a:p>
        </p:txBody>
      </p:sp>
      <p:sp>
        <p:nvSpPr>
          <p:cNvPr id="8" name="7 Rectángulo redondeado"/>
          <p:cNvSpPr/>
          <p:nvPr/>
        </p:nvSpPr>
        <p:spPr>
          <a:xfrm>
            <a:off x="785794" y="714348"/>
            <a:ext cx="1071570" cy="214314"/>
          </a:xfrm>
          <a:prstGeom prst="roundRect">
            <a:avLst/>
          </a:prstGeom>
          <a:ln w="952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INICIO</a:t>
            </a:r>
            <a:endParaRPr lang="es-MX" sz="1000" dirty="0"/>
          </a:p>
        </p:txBody>
      </p:sp>
      <p:sp>
        <p:nvSpPr>
          <p:cNvPr id="9" name="8 Rectángulo"/>
          <p:cNvSpPr/>
          <p:nvPr/>
        </p:nvSpPr>
        <p:spPr>
          <a:xfrm>
            <a:off x="571480" y="1071538"/>
            <a:ext cx="1500198" cy="214314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Recibe convocatoria</a:t>
            </a:r>
            <a:endParaRPr lang="es-MX" sz="1000" dirty="0"/>
          </a:p>
        </p:txBody>
      </p:sp>
      <p:sp>
        <p:nvSpPr>
          <p:cNvPr id="13" name="12 Decisión"/>
          <p:cNvSpPr/>
          <p:nvPr/>
        </p:nvSpPr>
        <p:spPr>
          <a:xfrm>
            <a:off x="571480" y="1500166"/>
            <a:ext cx="1500198" cy="714380"/>
          </a:xfrm>
          <a:prstGeom prst="flowChartDecision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Es proyecto de Depto. Admvo.</a:t>
            </a:r>
            <a:endParaRPr lang="es-MX" sz="1000" dirty="0"/>
          </a:p>
        </p:txBody>
      </p:sp>
      <p:sp>
        <p:nvSpPr>
          <p:cNvPr id="14" name="13 Rectángulo"/>
          <p:cNvSpPr/>
          <p:nvPr/>
        </p:nvSpPr>
        <p:spPr>
          <a:xfrm>
            <a:off x="2643182" y="1071538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Recibe  aceptación de convocatoria</a:t>
            </a:r>
            <a:endParaRPr lang="es-MX" sz="1000" dirty="0"/>
          </a:p>
        </p:txBody>
      </p:sp>
      <p:cxnSp>
        <p:nvCxnSpPr>
          <p:cNvPr id="16" name="15 Forma"/>
          <p:cNvCxnSpPr>
            <a:stCxn id="13" idx="3"/>
            <a:endCxn id="14" idx="0"/>
          </p:cNvCxnSpPr>
          <p:nvPr/>
        </p:nvCxnSpPr>
        <p:spPr>
          <a:xfrm flipV="1">
            <a:off x="2071678" y="1071538"/>
            <a:ext cx="1321603" cy="785818"/>
          </a:xfrm>
          <a:prstGeom prst="bentConnector4">
            <a:avLst>
              <a:gd name="adj1" fmla="val 31413"/>
              <a:gd name="adj2" fmla="val 11921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>
            <a:stCxn id="9" idx="2"/>
            <a:endCxn id="13" idx="0"/>
          </p:cNvCxnSpPr>
          <p:nvPr/>
        </p:nvCxnSpPr>
        <p:spPr>
          <a:xfrm rot="5400000">
            <a:off x="1214422" y="1393009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/>
        </p:nvSpPr>
        <p:spPr>
          <a:xfrm>
            <a:off x="2643182" y="1571604"/>
            <a:ext cx="1500198" cy="214314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Analiza convocatoria</a:t>
            </a:r>
            <a:endParaRPr lang="es-MX" sz="1000" dirty="0"/>
          </a:p>
        </p:txBody>
      </p:sp>
      <p:sp>
        <p:nvSpPr>
          <p:cNvPr id="22" name="21 Rectángulo"/>
          <p:cNvSpPr/>
          <p:nvPr/>
        </p:nvSpPr>
        <p:spPr>
          <a:xfrm>
            <a:off x="2643182" y="2000232"/>
            <a:ext cx="1500198" cy="214314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Se estructura proyecto</a:t>
            </a:r>
            <a:endParaRPr lang="es-MX" sz="1000" dirty="0"/>
          </a:p>
        </p:txBody>
      </p:sp>
      <p:sp>
        <p:nvSpPr>
          <p:cNvPr id="24" name="23 Rectángulo"/>
          <p:cNvSpPr/>
          <p:nvPr/>
        </p:nvSpPr>
        <p:spPr>
          <a:xfrm>
            <a:off x="571480" y="3000364"/>
            <a:ext cx="1500198" cy="214314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Revisión de la estructura</a:t>
            </a:r>
            <a:endParaRPr lang="es-MX" sz="1000" dirty="0"/>
          </a:p>
        </p:txBody>
      </p:sp>
      <p:cxnSp>
        <p:nvCxnSpPr>
          <p:cNvPr id="27" name="26 Conector angular"/>
          <p:cNvCxnSpPr>
            <a:stCxn id="22" idx="2"/>
            <a:endCxn id="24" idx="0"/>
          </p:cNvCxnSpPr>
          <p:nvPr/>
        </p:nvCxnSpPr>
        <p:spPr>
          <a:xfrm rot="5400000">
            <a:off x="1964521" y="1571604"/>
            <a:ext cx="785818" cy="2071702"/>
          </a:xfrm>
          <a:prstGeom prst="bentConnector3">
            <a:avLst>
              <a:gd name="adj1" fmla="val 7524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>
            <a:stCxn id="14" idx="2"/>
            <a:endCxn id="21" idx="0"/>
          </p:cNvCxnSpPr>
          <p:nvPr/>
        </p:nvCxnSpPr>
        <p:spPr>
          <a:xfrm rot="5400000">
            <a:off x="3286124" y="1464447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>
            <a:stCxn id="21" idx="2"/>
            <a:endCxn id="22" idx="0"/>
          </p:cNvCxnSpPr>
          <p:nvPr/>
        </p:nvCxnSpPr>
        <p:spPr>
          <a:xfrm rot="5400000">
            <a:off x="3286124" y="189307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6 Decisión"/>
          <p:cNvSpPr/>
          <p:nvPr/>
        </p:nvSpPr>
        <p:spPr>
          <a:xfrm>
            <a:off x="571480" y="3428992"/>
            <a:ext cx="1500198" cy="571504"/>
          </a:xfrm>
          <a:prstGeom prst="flowChartDecision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Autoriza</a:t>
            </a:r>
            <a:endParaRPr lang="es-MX" sz="1000" dirty="0"/>
          </a:p>
        </p:txBody>
      </p:sp>
      <p:cxnSp>
        <p:nvCxnSpPr>
          <p:cNvPr id="39" name="38 Conector recto de flecha"/>
          <p:cNvCxnSpPr>
            <a:stCxn id="24" idx="2"/>
            <a:endCxn id="37" idx="0"/>
          </p:cNvCxnSpPr>
          <p:nvPr/>
        </p:nvCxnSpPr>
        <p:spPr>
          <a:xfrm rot="5400000">
            <a:off x="1214422" y="332183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Rectángulo"/>
          <p:cNvSpPr/>
          <p:nvPr/>
        </p:nvSpPr>
        <p:spPr>
          <a:xfrm>
            <a:off x="2643182" y="3143240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Envía oficio a subsecretario</a:t>
            </a:r>
            <a:endParaRPr lang="es-MX" sz="1000" dirty="0"/>
          </a:p>
        </p:txBody>
      </p:sp>
      <p:sp>
        <p:nvSpPr>
          <p:cNvPr id="41" name="40 Rectángulo"/>
          <p:cNvSpPr/>
          <p:nvPr/>
        </p:nvSpPr>
        <p:spPr>
          <a:xfrm>
            <a:off x="2643182" y="3643306"/>
            <a:ext cx="1500198" cy="214314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Recibe respuesta</a:t>
            </a:r>
            <a:endParaRPr lang="es-MX" sz="1000" dirty="0"/>
          </a:p>
        </p:txBody>
      </p:sp>
      <p:sp>
        <p:nvSpPr>
          <p:cNvPr id="42" name="41 Rectángulo"/>
          <p:cNvSpPr/>
          <p:nvPr/>
        </p:nvSpPr>
        <p:spPr>
          <a:xfrm>
            <a:off x="2643182" y="4071934"/>
            <a:ext cx="1500198" cy="214314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Se realiza convenio</a:t>
            </a:r>
            <a:endParaRPr lang="es-MX" sz="1000" dirty="0"/>
          </a:p>
        </p:txBody>
      </p:sp>
      <p:sp>
        <p:nvSpPr>
          <p:cNvPr id="43" name="42 Rectángulo"/>
          <p:cNvSpPr/>
          <p:nvPr/>
        </p:nvSpPr>
        <p:spPr>
          <a:xfrm>
            <a:off x="2643182" y="4500562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Se inicia la aplicación del recurso</a:t>
            </a:r>
            <a:endParaRPr lang="es-MX" sz="1000" dirty="0"/>
          </a:p>
        </p:txBody>
      </p:sp>
      <p:sp>
        <p:nvSpPr>
          <p:cNvPr id="44" name="43 Rectángulo"/>
          <p:cNvSpPr/>
          <p:nvPr/>
        </p:nvSpPr>
        <p:spPr>
          <a:xfrm>
            <a:off x="2643182" y="5000628"/>
            <a:ext cx="1500198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Se realizan reportes  parciales</a:t>
            </a:r>
            <a:endParaRPr lang="es-MX" sz="1000" dirty="0"/>
          </a:p>
        </p:txBody>
      </p:sp>
      <p:sp>
        <p:nvSpPr>
          <p:cNvPr id="45" name="44 Rectángulo"/>
          <p:cNvSpPr/>
          <p:nvPr/>
        </p:nvSpPr>
        <p:spPr>
          <a:xfrm>
            <a:off x="2643182" y="5500694"/>
            <a:ext cx="1500198" cy="214314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Se realiza reporte  final</a:t>
            </a:r>
            <a:endParaRPr lang="es-MX" sz="1000" dirty="0"/>
          </a:p>
        </p:txBody>
      </p:sp>
      <p:sp>
        <p:nvSpPr>
          <p:cNvPr id="46" name="45 Rectángulo"/>
          <p:cNvSpPr/>
          <p:nvPr/>
        </p:nvSpPr>
        <p:spPr>
          <a:xfrm>
            <a:off x="571480" y="5500694"/>
            <a:ext cx="1500198" cy="214314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Revisa reportes</a:t>
            </a:r>
            <a:endParaRPr lang="es-MX" sz="1000" dirty="0"/>
          </a:p>
        </p:txBody>
      </p:sp>
      <p:cxnSp>
        <p:nvCxnSpPr>
          <p:cNvPr id="48" name="47 Conector recto de flecha"/>
          <p:cNvCxnSpPr>
            <a:stCxn id="45" idx="1"/>
            <a:endCxn id="46" idx="3"/>
          </p:cNvCxnSpPr>
          <p:nvPr/>
        </p:nvCxnSpPr>
        <p:spPr>
          <a:xfrm rot="10800000">
            <a:off x="2071678" y="5607851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 de flecha"/>
          <p:cNvCxnSpPr>
            <a:stCxn id="40" idx="2"/>
            <a:endCxn id="41" idx="0"/>
          </p:cNvCxnSpPr>
          <p:nvPr/>
        </p:nvCxnSpPr>
        <p:spPr>
          <a:xfrm rot="5400000">
            <a:off x="3286124" y="3536149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 de flecha"/>
          <p:cNvCxnSpPr>
            <a:stCxn id="41" idx="2"/>
            <a:endCxn id="42" idx="0"/>
          </p:cNvCxnSpPr>
          <p:nvPr/>
        </p:nvCxnSpPr>
        <p:spPr>
          <a:xfrm rot="5400000">
            <a:off x="3286124" y="3964777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 de flecha"/>
          <p:cNvCxnSpPr>
            <a:stCxn id="42" idx="2"/>
            <a:endCxn id="43" idx="0"/>
          </p:cNvCxnSpPr>
          <p:nvPr/>
        </p:nvCxnSpPr>
        <p:spPr>
          <a:xfrm rot="5400000">
            <a:off x="3286124" y="439340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 de flecha"/>
          <p:cNvCxnSpPr>
            <a:stCxn id="43" idx="2"/>
            <a:endCxn id="44" idx="0"/>
          </p:cNvCxnSpPr>
          <p:nvPr/>
        </p:nvCxnSpPr>
        <p:spPr>
          <a:xfrm rot="5400000">
            <a:off x="3286124" y="4893471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 de flecha"/>
          <p:cNvCxnSpPr>
            <a:stCxn id="44" idx="2"/>
            <a:endCxn id="45" idx="0"/>
          </p:cNvCxnSpPr>
          <p:nvPr/>
        </p:nvCxnSpPr>
        <p:spPr>
          <a:xfrm rot="5400000">
            <a:off x="3286124" y="5393537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68 Rectángulo"/>
          <p:cNvSpPr/>
          <p:nvPr/>
        </p:nvSpPr>
        <p:spPr>
          <a:xfrm>
            <a:off x="2643182" y="6000760"/>
            <a:ext cx="1500198" cy="428628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Envía reportes al Departamento correspondiente</a:t>
            </a:r>
            <a:endParaRPr lang="es-MX" sz="1000" dirty="0"/>
          </a:p>
        </p:txBody>
      </p:sp>
      <p:cxnSp>
        <p:nvCxnSpPr>
          <p:cNvPr id="71" name="70 Conector angular"/>
          <p:cNvCxnSpPr>
            <a:stCxn id="46" idx="2"/>
            <a:endCxn id="69" idx="0"/>
          </p:cNvCxnSpPr>
          <p:nvPr/>
        </p:nvCxnSpPr>
        <p:spPr>
          <a:xfrm rot="16200000" flipH="1">
            <a:off x="2214554" y="4822033"/>
            <a:ext cx="285752" cy="207170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76 Rectángulo"/>
          <p:cNvSpPr/>
          <p:nvPr/>
        </p:nvSpPr>
        <p:spPr>
          <a:xfrm>
            <a:off x="2643182" y="6643702"/>
            <a:ext cx="1500198" cy="571504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Atienden observaciones emitidas por las organizaciones evaluadoras.</a:t>
            </a:r>
            <a:endParaRPr lang="es-MX" sz="1000" dirty="0"/>
          </a:p>
        </p:txBody>
      </p:sp>
      <p:sp>
        <p:nvSpPr>
          <p:cNvPr id="80" name="79 Rectángulo redondeado"/>
          <p:cNvSpPr/>
          <p:nvPr/>
        </p:nvSpPr>
        <p:spPr>
          <a:xfrm>
            <a:off x="785794" y="2428860"/>
            <a:ext cx="1071570" cy="214314"/>
          </a:xfrm>
          <a:prstGeom prst="roundRect">
            <a:avLst/>
          </a:prstGeom>
          <a:ln w="952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FIN</a:t>
            </a:r>
            <a:endParaRPr lang="es-MX" sz="1000" dirty="0"/>
          </a:p>
        </p:txBody>
      </p:sp>
      <p:cxnSp>
        <p:nvCxnSpPr>
          <p:cNvPr id="82" name="81 Conector recto de flecha"/>
          <p:cNvCxnSpPr>
            <a:stCxn id="13" idx="2"/>
            <a:endCxn id="80" idx="0"/>
          </p:cNvCxnSpPr>
          <p:nvPr/>
        </p:nvCxnSpPr>
        <p:spPr>
          <a:xfrm rot="5400000">
            <a:off x="1214422" y="2321703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82 CuadroTexto"/>
          <p:cNvSpPr txBox="1"/>
          <p:nvPr/>
        </p:nvSpPr>
        <p:spPr>
          <a:xfrm>
            <a:off x="1214422" y="2143108"/>
            <a:ext cx="500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/>
              <a:t>No</a:t>
            </a:r>
            <a:endParaRPr lang="es-MX" sz="1000" dirty="0"/>
          </a:p>
        </p:txBody>
      </p:sp>
      <p:sp>
        <p:nvSpPr>
          <p:cNvPr id="84" name="83 CuadroTexto"/>
          <p:cNvSpPr txBox="1"/>
          <p:nvPr/>
        </p:nvSpPr>
        <p:spPr>
          <a:xfrm>
            <a:off x="2000240" y="1643042"/>
            <a:ext cx="2857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Si</a:t>
            </a:r>
            <a:endParaRPr lang="es-MX" sz="1000" dirty="0"/>
          </a:p>
        </p:txBody>
      </p:sp>
      <p:cxnSp>
        <p:nvCxnSpPr>
          <p:cNvPr id="93" name="92 Conector recto de flecha"/>
          <p:cNvCxnSpPr>
            <a:stCxn id="69" idx="2"/>
            <a:endCxn id="77" idx="0"/>
          </p:cNvCxnSpPr>
          <p:nvPr/>
        </p:nvCxnSpPr>
        <p:spPr>
          <a:xfrm rot="5400000">
            <a:off x="3286124" y="653654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93 Conector"/>
          <p:cNvSpPr/>
          <p:nvPr/>
        </p:nvSpPr>
        <p:spPr>
          <a:xfrm>
            <a:off x="3214686" y="7429520"/>
            <a:ext cx="357190" cy="285752"/>
          </a:xfrm>
          <a:prstGeom prst="flowChartConnector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1</a:t>
            </a:r>
            <a:endParaRPr lang="es-MX" sz="1000" dirty="0"/>
          </a:p>
        </p:txBody>
      </p:sp>
      <p:cxnSp>
        <p:nvCxnSpPr>
          <p:cNvPr id="98" name="97 Conector recto de flecha"/>
          <p:cNvCxnSpPr>
            <a:stCxn id="77" idx="2"/>
            <a:endCxn id="94" idx="0"/>
          </p:cNvCxnSpPr>
          <p:nvPr/>
        </p:nvCxnSpPr>
        <p:spPr>
          <a:xfrm rot="5400000">
            <a:off x="3286124" y="7322363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98 Conector"/>
          <p:cNvSpPr/>
          <p:nvPr/>
        </p:nvSpPr>
        <p:spPr>
          <a:xfrm>
            <a:off x="642918" y="2143108"/>
            <a:ext cx="285752" cy="214314"/>
          </a:xfrm>
          <a:prstGeom prst="flowChartConnector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1</a:t>
            </a:r>
            <a:endParaRPr lang="es-MX" sz="1000" dirty="0"/>
          </a:p>
        </p:txBody>
      </p:sp>
      <p:cxnSp>
        <p:nvCxnSpPr>
          <p:cNvPr id="101" name="100 Conector recto de flecha"/>
          <p:cNvCxnSpPr>
            <a:stCxn id="99" idx="6"/>
            <a:endCxn id="83" idx="1"/>
          </p:cNvCxnSpPr>
          <p:nvPr/>
        </p:nvCxnSpPr>
        <p:spPr>
          <a:xfrm>
            <a:off x="928670" y="2250265"/>
            <a:ext cx="285752" cy="159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71480" y="571472"/>
            <a:ext cx="2500330" cy="214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Departamento Administrativo</a:t>
            </a:r>
            <a:endParaRPr lang="es-MX" sz="1050" dirty="0"/>
          </a:p>
        </p:txBody>
      </p:sp>
      <p:sp>
        <p:nvSpPr>
          <p:cNvPr id="7" name="6 Rectángulo"/>
          <p:cNvSpPr/>
          <p:nvPr/>
        </p:nvSpPr>
        <p:spPr>
          <a:xfrm>
            <a:off x="2357430" y="142844"/>
            <a:ext cx="2143140" cy="2142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Mantenimiento Vehicular</a:t>
            </a:r>
            <a:endParaRPr lang="es-MX" sz="1050" dirty="0"/>
          </a:p>
        </p:txBody>
      </p:sp>
      <p:sp>
        <p:nvSpPr>
          <p:cNvPr id="8" name="7 Rectángulo redondeado"/>
          <p:cNvSpPr/>
          <p:nvPr/>
        </p:nvSpPr>
        <p:spPr>
          <a:xfrm>
            <a:off x="1285860" y="928662"/>
            <a:ext cx="1071570" cy="214314"/>
          </a:xfrm>
          <a:prstGeom prst="roundRect">
            <a:avLst/>
          </a:prstGeom>
          <a:ln w="952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INICIO</a:t>
            </a:r>
            <a:endParaRPr lang="es-MX" sz="1000" dirty="0"/>
          </a:p>
        </p:txBody>
      </p:sp>
      <p:sp>
        <p:nvSpPr>
          <p:cNvPr id="9" name="8 Rectángulo"/>
          <p:cNvSpPr/>
          <p:nvPr/>
        </p:nvSpPr>
        <p:spPr>
          <a:xfrm>
            <a:off x="3786190" y="571472"/>
            <a:ext cx="2500330" cy="214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Director Académico</a:t>
            </a:r>
            <a:endParaRPr lang="es-MX" sz="1050" dirty="0"/>
          </a:p>
        </p:txBody>
      </p:sp>
      <p:sp>
        <p:nvSpPr>
          <p:cNvPr id="10" name="9 Rectángulo"/>
          <p:cNvSpPr/>
          <p:nvPr/>
        </p:nvSpPr>
        <p:spPr>
          <a:xfrm>
            <a:off x="785794" y="1285852"/>
            <a:ext cx="2071702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Se realiza observación directa</a:t>
            </a:r>
            <a:endParaRPr lang="es-MX" sz="1000" dirty="0"/>
          </a:p>
        </p:txBody>
      </p:sp>
      <p:sp>
        <p:nvSpPr>
          <p:cNvPr id="11" name="10 Decisión"/>
          <p:cNvSpPr/>
          <p:nvPr/>
        </p:nvSpPr>
        <p:spPr>
          <a:xfrm>
            <a:off x="785794" y="1857356"/>
            <a:ext cx="2071702" cy="785818"/>
          </a:xfrm>
          <a:prstGeom prst="flowChartDecision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Es necesario el mantenimiento</a:t>
            </a:r>
            <a:endParaRPr lang="es-MX" sz="1000" dirty="0"/>
          </a:p>
        </p:txBody>
      </p:sp>
      <p:cxnSp>
        <p:nvCxnSpPr>
          <p:cNvPr id="13" name="12 Conector recto de flecha"/>
          <p:cNvCxnSpPr>
            <a:stCxn id="10" idx="2"/>
            <a:endCxn id="11" idx="0"/>
          </p:cNvCxnSpPr>
          <p:nvPr/>
        </p:nvCxnSpPr>
        <p:spPr>
          <a:xfrm rot="5400000">
            <a:off x="1678769" y="171448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Rectángulo redondeado"/>
          <p:cNvSpPr/>
          <p:nvPr/>
        </p:nvSpPr>
        <p:spPr>
          <a:xfrm>
            <a:off x="1357298" y="5214942"/>
            <a:ext cx="928694" cy="214314"/>
          </a:xfrm>
          <a:prstGeom prst="roundRect">
            <a:avLst/>
          </a:prstGeom>
          <a:ln w="952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FIN</a:t>
            </a:r>
            <a:endParaRPr lang="es-MX" sz="1000" dirty="0"/>
          </a:p>
        </p:txBody>
      </p:sp>
      <p:sp>
        <p:nvSpPr>
          <p:cNvPr id="18" name="17 Rectángulo"/>
          <p:cNvSpPr/>
          <p:nvPr/>
        </p:nvSpPr>
        <p:spPr>
          <a:xfrm>
            <a:off x="785794" y="2928926"/>
            <a:ext cx="2071702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Se registra y elabora requisición</a:t>
            </a:r>
            <a:endParaRPr lang="es-MX" sz="1000" dirty="0"/>
          </a:p>
        </p:txBody>
      </p:sp>
      <p:cxnSp>
        <p:nvCxnSpPr>
          <p:cNvPr id="20" name="19 Conector recto de flecha"/>
          <p:cNvCxnSpPr>
            <a:stCxn id="11" idx="2"/>
            <a:endCxn id="18" idx="0"/>
          </p:cNvCxnSpPr>
          <p:nvPr/>
        </p:nvCxnSpPr>
        <p:spPr>
          <a:xfrm rot="5400000">
            <a:off x="1678769" y="278605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571480" y="2000232"/>
            <a:ext cx="428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No</a:t>
            </a:r>
            <a:endParaRPr lang="es-MX" dirty="0"/>
          </a:p>
        </p:txBody>
      </p:sp>
      <p:sp>
        <p:nvSpPr>
          <p:cNvPr id="22" name="21 CuadroTexto"/>
          <p:cNvSpPr txBox="1"/>
          <p:nvPr/>
        </p:nvSpPr>
        <p:spPr>
          <a:xfrm>
            <a:off x="1857364" y="2571736"/>
            <a:ext cx="500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Si</a:t>
            </a:r>
            <a:endParaRPr lang="es-MX" dirty="0"/>
          </a:p>
        </p:txBody>
      </p:sp>
      <p:sp>
        <p:nvSpPr>
          <p:cNvPr id="23" name="22 Rectángulo"/>
          <p:cNvSpPr/>
          <p:nvPr/>
        </p:nvSpPr>
        <p:spPr>
          <a:xfrm>
            <a:off x="4000504" y="2928926"/>
            <a:ext cx="2071702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Firma requisición</a:t>
            </a:r>
            <a:endParaRPr lang="es-MX" sz="1000" dirty="0"/>
          </a:p>
        </p:txBody>
      </p:sp>
      <p:cxnSp>
        <p:nvCxnSpPr>
          <p:cNvPr id="25" name="24 Conector recto de flecha"/>
          <p:cNvCxnSpPr>
            <a:stCxn id="18" idx="3"/>
            <a:endCxn id="23" idx="1"/>
          </p:cNvCxnSpPr>
          <p:nvPr/>
        </p:nvCxnSpPr>
        <p:spPr>
          <a:xfrm>
            <a:off x="2857496" y="3071802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Rectángulo"/>
          <p:cNvSpPr/>
          <p:nvPr/>
        </p:nvSpPr>
        <p:spPr>
          <a:xfrm>
            <a:off x="785794" y="3500430"/>
            <a:ext cx="2071702" cy="357190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Envía requisición a Departamento de Adquisiciones</a:t>
            </a:r>
            <a:endParaRPr lang="es-MX" sz="1000" dirty="0"/>
          </a:p>
        </p:txBody>
      </p:sp>
      <p:cxnSp>
        <p:nvCxnSpPr>
          <p:cNvPr id="28" name="27 Conector angular"/>
          <p:cNvCxnSpPr>
            <a:stCxn id="23" idx="2"/>
            <a:endCxn id="26" idx="0"/>
          </p:cNvCxnSpPr>
          <p:nvPr/>
        </p:nvCxnSpPr>
        <p:spPr>
          <a:xfrm rot="5400000">
            <a:off x="3286124" y="1750199"/>
            <a:ext cx="285752" cy="321471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785794" y="4071934"/>
            <a:ext cx="2071702" cy="357190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Envían vehículo  al taller indicado y registra</a:t>
            </a:r>
            <a:endParaRPr lang="es-MX" sz="1000" dirty="0"/>
          </a:p>
        </p:txBody>
      </p:sp>
      <p:sp>
        <p:nvSpPr>
          <p:cNvPr id="30" name="29 Rectángulo"/>
          <p:cNvSpPr/>
          <p:nvPr/>
        </p:nvSpPr>
        <p:spPr>
          <a:xfrm>
            <a:off x="785794" y="4643438"/>
            <a:ext cx="2071702" cy="28575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Reciben vehículo y revisan</a:t>
            </a:r>
            <a:endParaRPr lang="es-MX" sz="1000" dirty="0"/>
          </a:p>
        </p:txBody>
      </p:sp>
      <p:cxnSp>
        <p:nvCxnSpPr>
          <p:cNvPr id="32" name="31 Conector recto de flecha"/>
          <p:cNvCxnSpPr>
            <a:stCxn id="26" idx="2"/>
            <a:endCxn id="29" idx="0"/>
          </p:cNvCxnSpPr>
          <p:nvPr/>
        </p:nvCxnSpPr>
        <p:spPr>
          <a:xfrm rot="5400000">
            <a:off x="1714488" y="3964777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/>
          <p:cNvCxnSpPr>
            <a:stCxn id="29" idx="2"/>
            <a:endCxn id="30" idx="0"/>
          </p:cNvCxnSpPr>
          <p:nvPr/>
        </p:nvCxnSpPr>
        <p:spPr>
          <a:xfrm rot="5400000">
            <a:off x="1714488" y="4536281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angular"/>
          <p:cNvCxnSpPr>
            <a:stCxn id="11" idx="1"/>
            <a:endCxn id="15" idx="1"/>
          </p:cNvCxnSpPr>
          <p:nvPr/>
        </p:nvCxnSpPr>
        <p:spPr>
          <a:xfrm rot="10800000" flipH="1" flipV="1">
            <a:off x="785794" y="2250265"/>
            <a:ext cx="571504" cy="3071834"/>
          </a:xfrm>
          <a:prstGeom prst="bentConnector3">
            <a:avLst>
              <a:gd name="adj1" fmla="val -4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 de flecha"/>
          <p:cNvCxnSpPr>
            <a:stCxn id="30" idx="2"/>
            <a:endCxn id="15" idx="0"/>
          </p:cNvCxnSpPr>
          <p:nvPr/>
        </p:nvCxnSpPr>
        <p:spPr>
          <a:xfrm rot="5400000">
            <a:off x="1678769" y="507206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280</Words>
  <Application>Microsoft Office PowerPoint</Application>
  <PresentationFormat>Presentación en pantalla (4:3)</PresentationFormat>
  <Paragraphs>106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Diapositiva 1</vt:lpstr>
      <vt:lpstr>Diapositiva 2</vt:lpstr>
      <vt:lpstr>Diapositiva 3</vt:lpstr>
      <vt:lpstr>Diapositiva 4</vt:lpstr>
      <vt:lpstr>Diapositiva 5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Stephanie</dc:creator>
  <cp:lastModifiedBy>Stephanie</cp:lastModifiedBy>
  <cp:revision>80</cp:revision>
  <dcterms:created xsi:type="dcterms:W3CDTF">2015-02-06T17:41:42Z</dcterms:created>
  <dcterms:modified xsi:type="dcterms:W3CDTF">2015-02-13T20:46:07Z</dcterms:modified>
</cp:coreProperties>
</file>