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848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34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61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05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215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11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3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66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243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40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45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DF878-2468-F241-A865-1569FDF89CC2}" type="datetimeFigureOut">
              <a:rPr lang="es-ES" smtClean="0"/>
              <a:t>23/09/14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BC88D-080D-AF4C-8E80-64C335FA89A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71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OP GSI 03 CONTROLES OPERACIONALES EXTERNO R1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1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OP GSI 03 CONTROLES OPERACIONALES EXTERNO R1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33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UACH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2014-09-23T18:52:59Z</dcterms:created>
  <dcterms:modified xsi:type="dcterms:W3CDTF">2014-09-23T18:57:33Z</dcterms:modified>
</cp:coreProperties>
</file>