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handoutMasterIdLst>
    <p:handoutMasterId r:id="rId27"/>
  </p:handoutMasterIdLst>
  <p:sldIdLst>
    <p:sldId id="287" r:id="rId2"/>
    <p:sldId id="284" r:id="rId3"/>
    <p:sldId id="289" r:id="rId4"/>
    <p:sldId id="294" r:id="rId5"/>
    <p:sldId id="302" r:id="rId6"/>
    <p:sldId id="303" r:id="rId7"/>
    <p:sldId id="304" r:id="rId8"/>
    <p:sldId id="305" r:id="rId9"/>
    <p:sldId id="296" r:id="rId10"/>
    <p:sldId id="286" r:id="rId11"/>
    <p:sldId id="295" r:id="rId12"/>
    <p:sldId id="299" r:id="rId13"/>
    <p:sldId id="300" r:id="rId14"/>
    <p:sldId id="298" r:id="rId15"/>
    <p:sldId id="285" r:id="rId16"/>
    <p:sldId id="288" r:id="rId17"/>
    <p:sldId id="292" r:id="rId18"/>
    <p:sldId id="291" r:id="rId19"/>
    <p:sldId id="290" r:id="rId20"/>
    <p:sldId id="280" r:id="rId21"/>
    <p:sldId id="293" r:id="rId22"/>
    <p:sldId id="282" r:id="rId23"/>
    <p:sldId id="258" r:id="rId24"/>
    <p:sldId id="283" r:id="rId25"/>
  </p:sldIdLst>
  <p:sldSz cx="9540875" cy="7380288"/>
  <p:notesSz cx="7016750" cy="9309100"/>
  <p:defaultTextStyle>
    <a:defPPr>
      <a:defRPr lang="es-ES"/>
    </a:defPPr>
    <a:lvl1pPr marL="0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443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6887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0330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3773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7216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00660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4103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67546" algn="l" defTabSz="96688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6D84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16" autoAdjust="0"/>
    <p:restoredTop sz="94660"/>
  </p:normalViewPr>
  <p:slideViewPr>
    <p:cSldViewPr>
      <p:cViewPr>
        <p:scale>
          <a:sx n="100" d="100"/>
          <a:sy n="100" d="100"/>
        </p:scale>
        <p:origin x="-90" y="-138"/>
      </p:cViewPr>
      <p:guideLst>
        <p:guide orient="horz" pos="2325"/>
        <p:guide pos="30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66"/>
    </p:cViewPr>
  </p:sorterViewPr>
  <p:notesViewPr>
    <p:cSldViewPr>
      <p:cViewPr varScale="1">
        <p:scale>
          <a:sx n="74" d="100"/>
          <a:sy n="74" d="100"/>
        </p:scale>
        <p:origin x="-1812" y="-96"/>
      </p:cViewPr>
      <p:guideLst>
        <p:guide orient="horz" pos="2932"/>
        <p:guide pos="221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9963" cy="465534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5216" y="0"/>
            <a:ext cx="3039963" cy="465534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r">
              <a:defRPr sz="1200"/>
            </a:lvl1pPr>
          </a:lstStyle>
          <a:p>
            <a:fld id="{1B57640B-BD62-4EA6-A3D8-B4A45DADD88B}" type="datetime12">
              <a:rPr lang="es-ES" smtClean="0"/>
              <a:pPr/>
              <a:t>12:58 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42001"/>
            <a:ext cx="3039963" cy="465533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5216" y="8842001"/>
            <a:ext cx="3039963" cy="465533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r">
              <a:defRPr sz="1200"/>
            </a:lvl1pPr>
          </a:lstStyle>
          <a:p>
            <a:fld id="{93793E92-675E-4913-A13A-18F2D76D083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899555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9963" cy="465534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5216" y="0"/>
            <a:ext cx="3039963" cy="465534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r">
              <a:defRPr sz="1200"/>
            </a:lvl1pPr>
          </a:lstStyle>
          <a:p>
            <a:fld id="{4C23257D-4C45-4AF6-9397-1FBCAB69DCA5}" type="datetime12">
              <a:rPr lang="es-ES" smtClean="0"/>
              <a:pPr/>
              <a:t>12:57 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50950" y="696913"/>
            <a:ext cx="45148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0" tIns="45295" rIns="90590" bIns="45295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7" y="4421784"/>
            <a:ext cx="5614657" cy="4189800"/>
          </a:xfrm>
          <a:prstGeom prst="rect">
            <a:avLst/>
          </a:prstGeom>
        </p:spPr>
        <p:txBody>
          <a:bodyPr vert="horz" lIns="90590" tIns="45295" rIns="90590" bIns="45295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42001"/>
            <a:ext cx="3039963" cy="465533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5216" y="8842001"/>
            <a:ext cx="3039963" cy="465533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r">
              <a:defRPr sz="1200"/>
            </a:lvl1pPr>
          </a:lstStyle>
          <a:p>
            <a:fld id="{56FC1696-C63A-4E1F-B1D2-C62B8B3F752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722209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C1696-C63A-4E1F-B1D2-C62B8B3F7526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C1696-C63A-4E1F-B1D2-C62B8B3F7526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44342" y="-702247"/>
            <a:ext cx="6953868" cy="4242957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435868" y="-475480"/>
            <a:ext cx="3262209" cy="2611270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454172" y="2153998"/>
            <a:ext cx="2795751" cy="5322715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14545" y="3576386"/>
            <a:ext cx="7698302" cy="490490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71612" y="3909331"/>
            <a:ext cx="6244932" cy="1728419"/>
          </a:xfrm>
        </p:spPr>
        <p:txBody>
          <a:bodyPr>
            <a:normAutofit/>
          </a:bodyPr>
          <a:lstStyle>
            <a:lvl1pPr>
              <a:lnSpc>
                <a:spcPts val="6344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96681" y="5410092"/>
            <a:ext cx="4857350" cy="1214438"/>
          </a:xfrm>
        </p:spPr>
        <p:txBody>
          <a:bodyPr>
            <a:normAutofit/>
          </a:bodyPr>
          <a:lstStyle>
            <a:lvl1pPr marL="0" indent="0" algn="r">
              <a:buNone/>
              <a:defRPr sz="2500">
                <a:solidFill>
                  <a:schemeClr val="tx1"/>
                </a:solidFill>
              </a:defRPr>
            </a:lvl1pPr>
            <a:lvl2pPr marL="483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034063" y="2489459"/>
            <a:ext cx="1590146" cy="392932"/>
          </a:xfrm>
        </p:spPr>
        <p:txBody>
          <a:bodyPr/>
          <a:lstStyle>
            <a:lvl1pPr algn="l">
              <a:defRPr sz="1900">
                <a:solidFill>
                  <a:schemeClr val="tx1"/>
                </a:solidFill>
              </a:defRPr>
            </a:lvl1pPr>
          </a:lstStyle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835637" y="1645046"/>
            <a:ext cx="2573018" cy="3929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731742" y="1250562"/>
            <a:ext cx="2226204" cy="453103"/>
          </a:xfrm>
        </p:spPr>
        <p:txBody>
          <a:bodyPr anchor="ctr"/>
          <a:lstStyle>
            <a:lvl1pPr algn="l">
              <a:defRPr sz="2500">
                <a:solidFill>
                  <a:schemeClr val="tx1"/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903002" y="915378"/>
            <a:ext cx="3772361" cy="66202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8520" y="-550464"/>
            <a:ext cx="3897520" cy="149347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239979" y="7092092"/>
            <a:ext cx="2067007" cy="57639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323386" y="-595797"/>
            <a:ext cx="7077329" cy="842259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744357" y="3172290"/>
            <a:ext cx="5450687" cy="17692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630028" y="1032806"/>
            <a:ext cx="4860937" cy="5464322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764382" y="654642"/>
            <a:ext cx="1867018" cy="392932"/>
          </a:xfr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238326" y="6648013"/>
            <a:ext cx="2496067" cy="392932"/>
          </a:xfrm>
        </p:spPr>
        <p:txBody>
          <a:bodyPr/>
          <a:lstStyle/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320291" y="323705"/>
            <a:ext cx="2386595" cy="392932"/>
          </a:xfrm>
        </p:spPr>
        <p:txBody>
          <a:bodyPr/>
          <a:lstStyle/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9699" y="-1095189"/>
            <a:ext cx="7733104" cy="3700020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810349" y="2601956"/>
            <a:ext cx="7302113" cy="5466967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613157" y="4063369"/>
            <a:ext cx="3236922" cy="3813938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645930" y="-112256"/>
            <a:ext cx="2452651" cy="4111854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58206" y="3144348"/>
            <a:ext cx="5937854" cy="1690299"/>
          </a:xfrm>
        </p:spPr>
        <p:txBody>
          <a:bodyPr anchor="b">
            <a:noAutofit/>
          </a:bodyPr>
          <a:lstStyle>
            <a:lvl1pPr algn="r">
              <a:defRPr sz="51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61193" y="4836469"/>
            <a:ext cx="5500344" cy="1614437"/>
          </a:xfrm>
        </p:spPr>
        <p:txBody>
          <a:bodyPr anchor="t">
            <a:normAutofit/>
          </a:bodyPr>
          <a:lstStyle>
            <a:lvl1pPr marL="0" indent="0" algn="r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4834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88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03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77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72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06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41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75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7176908" y="4047843"/>
            <a:ext cx="1590146" cy="392932"/>
          </a:xfrm>
        </p:spPr>
        <p:txBody>
          <a:bodyPr/>
          <a:lstStyle>
            <a:lvl1pPr algn="l"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363257" y="3412275"/>
            <a:ext cx="2009912" cy="392932"/>
          </a:xfrm>
        </p:spPr>
        <p:txBody>
          <a:bodyPr/>
          <a:lstStyle/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487837" y="2863825"/>
            <a:ext cx="713666" cy="392932"/>
          </a:xfrm>
        </p:spPr>
        <p:txBody>
          <a:bodyPr/>
          <a:lstStyle>
            <a:lvl1pPr algn="l">
              <a:defRPr/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921559" y="-673663"/>
            <a:ext cx="7762820" cy="7903945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378056" y="6753422"/>
            <a:ext cx="4577820" cy="1253732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993194" y="5878348"/>
            <a:ext cx="1783200" cy="1652981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957352" y="-527906"/>
            <a:ext cx="3197334" cy="6254490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317424" y="2424454"/>
            <a:ext cx="5187403" cy="149849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58468" y="1436736"/>
            <a:ext cx="2690527" cy="520842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861667" y="665071"/>
            <a:ext cx="2691990" cy="5205563"/>
          </a:xfrm>
        </p:spPr>
        <p:txBody>
          <a:bodyPr anchor="t"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8092548" y="6335783"/>
            <a:ext cx="1295885" cy="392932"/>
          </a:xfrm>
        </p:spPr>
        <p:txBody>
          <a:bodyPr/>
          <a:lstStyle>
            <a:lvl1pPr algn="l"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30641" y="5912812"/>
            <a:ext cx="3259799" cy="392932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8023939" y="6072876"/>
            <a:ext cx="1295586" cy="392932"/>
          </a:xfrm>
        </p:spPr>
        <p:txBody>
          <a:bodyPr/>
          <a:lstStyle>
            <a:lvl1pPr algn="l">
              <a:defRPr/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921559" y="-673663"/>
            <a:ext cx="7762820" cy="7903945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378056" y="6753422"/>
            <a:ext cx="4577820" cy="1253732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993194" y="5878348"/>
            <a:ext cx="1783200" cy="1652981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957352" y="-527906"/>
            <a:ext cx="3197334" cy="6254490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321215" y="2424565"/>
            <a:ext cx="5185882" cy="149791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91860" y="1514014"/>
            <a:ext cx="2309205" cy="817735"/>
          </a:xfrm>
        </p:spPr>
        <p:txBody>
          <a:bodyPr anchor="b"/>
          <a:lstStyle>
            <a:lvl1pPr marL="0" indent="0">
              <a:buNone/>
              <a:defRPr sz="2500" b="0"/>
            </a:lvl1pPr>
            <a:lvl2pPr marL="483443" indent="0">
              <a:buNone/>
              <a:defRPr sz="2100" b="1"/>
            </a:lvl2pPr>
            <a:lvl3pPr marL="966887" indent="0">
              <a:buNone/>
              <a:defRPr sz="1900" b="1"/>
            </a:lvl3pPr>
            <a:lvl4pPr marL="1450330" indent="0">
              <a:buNone/>
              <a:defRPr sz="1700" b="1"/>
            </a:lvl4pPr>
            <a:lvl5pPr marL="1933773" indent="0">
              <a:buNone/>
              <a:defRPr sz="1700" b="1"/>
            </a:lvl5pPr>
            <a:lvl6pPr marL="2417216" indent="0">
              <a:buNone/>
              <a:defRPr sz="1700" b="1"/>
            </a:lvl6pPr>
            <a:lvl7pPr marL="2900660" indent="0">
              <a:buNone/>
              <a:defRPr sz="1700" b="1"/>
            </a:lvl7pPr>
            <a:lvl8pPr marL="3384103" indent="0">
              <a:buNone/>
              <a:defRPr sz="1700" b="1"/>
            </a:lvl8pPr>
            <a:lvl9pPr marL="3867546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69151" y="2397566"/>
            <a:ext cx="2690527" cy="423866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689169" y="739862"/>
            <a:ext cx="2310879" cy="810393"/>
          </a:xfrm>
        </p:spPr>
        <p:txBody>
          <a:bodyPr anchor="b"/>
          <a:lstStyle>
            <a:lvl1pPr marL="0" indent="0">
              <a:buNone/>
              <a:defRPr sz="2500" b="0"/>
            </a:lvl1pPr>
            <a:lvl2pPr marL="483443" indent="0">
              <a:buNone/>
              <a:defRPr sz="2100" b="1"/>
            </a:lvl2pPr>
            <a:lvl3pPr marL="966887" indent="0">
              <a:buNone/>
              <a:defRPr sz="1900" b="1"/>
            </a:lvl3pPr>
            <a:lvl4pPr marL="1450330" indent="0">
              <a:buNone/>
              <a:defRPr sz="1700" b="1"/>
            </a:lvl4pPr>
            <a:lvl5pPr marL="1933773" indent="0">
              <a:buNone/>
              <a:defRPr sz="1700" b="1"/>
            </a:lvl5pPr>
            <a:lvl6pPr marL="2417216" indent="0">
              <a:buNone/>
              <a:defRPr sz="1700" b="1"/>
            </a:lvl6pPr>
            <a:lvl7pPr marL="2900660" indent="0">
              <a:buNone/>
              <a:defRPr sz="1700" b="1"/>
            </a:lvl7pPr>
            <a:lvl8pPr marL="3384103" indent="0">
              <a:buNone/>
              <a:defRPr sz="1700" b="1"/>
            </a:lvl8pPr>
            <a:lvl9pPr marL="3867546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973797" y="1609804"/>
            <a:ext cx="2690527" cy="4257174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8090662" y="6337208"/>
            <a:ext cx="1297559" cy="392932"/>
          </a:xfrm>
        </p:spPr>
        <p:txBody>
          <a:bodyPr/>
          <a:lstStyle>
            <a:lvl1pPr algn="l"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226608" y="5914071"/>
            <a:ext cx="3259799" cy="392932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8023876" y="6071517"/>
            <a:ext cx="1297559" cy="392932"/>
          </a:xfrm>
        </p:spPr>
        <p:txBody>
          <a:bodyPr/>
          <a:lstStyle>
            <a:lvl1pPr algn="l">
              <a:defRPr/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903002" y="915378"/>
            <a:ext cx="3772361" cy="66202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8520" y="-550464"/>
            <a:ext cx="3897520" cy="149347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239979" y="7092092"/>
            <a:ext cx="2067007" cy="57639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323386" y="-595797"/>
            <a:ext cx="7077329" cy="842259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741285" y="3176627"/>
            <a:ext cx="5451573" cy="17650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765062" y="659306"/>
            <a:ext cx="1870012" cy="392932"/>
          </a:xfrm>
        </p:spPr>
        <p:txBody>
          <a:bodyPr/>
          <a:lstStyle/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601956" y="6565673"/>
            <a:ext cx="3184583" cy="392932"/>
          </a:xfrm>
        </p:spPr>
        <p:txBody>
          <a:bodyPr/>
          <a:lstStyle/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316641" y="324733"/>
            <a:ext cx="2385219" cy="392932"/>
          </a:xfrm>
        </p:spPr>
        <p:txBody>
          <a:bodyPr/>
          <a:lstStyle/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88404" y="-1310925"/>
            <a:ext cx="8950260" cy="6827266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68562" y="5604509"/>
            <a:ext cx="7794219" cy="2676095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504476" y="6977080"/>
            <a:ext cx="2016724" cy="684038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479823" y="99429"/>
            <a:ext cx="1960544" cy="6902725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848411" y="6378511"/>
            <a:ext cx="1590146" cy="392932"/>
          </a:xfrm>
        </p:spPr>
        <p:txBody>
          <a:bodyPr/>
          <a:lstStyle>
            <a:lvl1pPr algn="l"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4061222" y="6443273"/>
            <a:ext cx="3259799" cy="317641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928866" y="5994316"/>
            <a:ext cx="747291" cy="392932"/>
          </a:xfrm>
        </p:spPr>
        <p:txBody>
          <a:bodyPr/>
          <a:lstStyle>
            <a:lvl1pPr algn="l">
              <a:defRPr/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936204" y="-672101"/>
            <a:ext cx="7603220" cy="6501431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7619" y="5787740"/>
            <a:ext cx="7766204" cy="2665030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993503" y="5875746"/>
            <a:ext cx="1783199" cy="1655455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962742" y="-527140"/>
            <a:ext cx="3191893" cy="625183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321215" y="2424565"/>
            <a:ext cx="5185882" cy="1497917"/>
          </a:xfrm>
        </p:spPr>
        <p:txBody>
          <a:bodyPr anchor="b"/>
          <a:lstStyle>
            <a:lvl1pPr algn="r">
              <a:defRPr sz="47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81517" y="1073933"/>
            <a:ext cx="5575005" cy="4184337"/>
          </a:xfrm>
        </p:spPr>
        <p:txBody>
          <a:bodyPr anchor="b"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356182" y="5536388"/>
            <a:ext cx="4100964" cy="1063385"/>
          </a:xfrm>
        </p:spPr>
        <p:txBody>
          <a:bodyPr>
            <a:normAutofit/>
          </a:bodyPr>
          <a:lstStyle>
            <a:lvl1pPr marL="0" indent="0" algn="r">
              <a:buNone/>
              <a:defRPr sz="1900"/>
            </a:lvl1pPr>
            <a:lvl2pPr marL="483443" indent="0">
              <a:buNone/>
              <a:defRPr sz="1300"/>
            </a:lvl2pPr>
            <a:lvl3pPr marL="966887" indent="0">
              <a:buNone/>
              <a:defRPr sz="1100"/>
            </a:lvl3pPr>
            <a:lvl4pPr marL="1450330" indent="0">
              <a:buNone/>
              <a:defRPr sz="1000"/>
            </a:lvl4pPr>
            <a:lvl5pPr marL="1933773" indent="0">
              <a:buNone/>
              <a:defRPr sz="1000"/>
            </a:lvl5pPr>
            <a:lvl6pPr marL="2417216" indent="0">
              <a:buNone/>
              <a:defRPr sz="1000"/>
            </a:lvl6pPr>
            <a:lvl7pPr marL="2900660" indent="0">
              <a:buNone/>
              <a:defRPr sz="1000"/>
            </a:lvl7pPr>
            <a:lvl8pPr marL="3384103" indent="0">
              <a:buNone/>
              <a:defRPr sz="1000"/>
            </a:lvl8pPr>
            <a:lvl9pPr marL="3867546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8090662" y="6337208"/>
            <a:ext cx="1297559" cy="392932"/>
          </a:xfrm>
        </p:spPr>
        <p:txBody>
          <a:bodyPr/>
          <a:lstStyle>
            <a:lvl1pPr algn="l"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449034" y="6563597"/>
            <a:ext cx="3195992" cy="392932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8023876" y="6071517"/>
            <a:ext cx="1297559" cy="392932"/>
          </a:xfrm>
        </p:spPr>
        <p:txBody>
          <a:bodyPr/>
          <a:lstStyle>
            <a:lvl1pPr algn="l">
              <a:defRPr/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56865" y="-1054367"/>
            <a:ext cx="6962491" cy="7341117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96218" y="6424361"/>
            <a:ext cx="5530550" cy="1609882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7231086" y="-261107"/>
            <a:ext cx="2539888" cy="1488996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6155849" y="1379743"/>
            <a:ext cx="4009528" cy="6648985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694501" y="2986691"/>
            <a:ext cx="5419941" cy="2083812"/>
          </a:xfrm>
        </p:spPr>
        <p:txBody>
          <a:bodyPr anchor="t">
            <a:normAutofit/>
          </a:bodyPr>
          <a:lstStyle>
            <a:lvl1pPr algn="r">
              <a:defRPr sz="47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72960" y="662623"/>
            <a:ext cx="4511156" cy="3545313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400"/>
            </a:lvl1pPr>
            <a:lvl2pPr marL="483443" indent="0">
              <a:buNone/>
              <a:defRPr sz="3000"/>
            </a:lvl2pPr>
            <a:lvl3pPr marL="966887" indent="0">
              <a:buNone/>
              <a:defRPr sz="2500"/>
            </a:lvl3pPr>
            <a:lvl4pPr marL="1450330" indent="0">
              <a:buNone/>
              <a:defRPr sz="2100"/>
            </a:lvl4pPr>
            <a:lvl5pPr marL="1933773" indent="0">
              <a:buNone/>
              <a:defRPr sz="2100"/>
            </a:lvl5pPr>
            <a:lvl6pPr marL="2417216" indent="0">
              <a:buNone/>
              <a:defRPr sz="2100"/>
            </a:lvl6pPr>
            <a:lvl7pPr marL="2900660" indent="0">
              <a:buNone/>
              <a:defRPr sz="2100"/>
            </a:lvl7pPr>
            <a:lvl8pPr marL="3384103" indent="0">
              <a:buNone/>
              <a:defRPr sz="2100"/>
            </a:lvl8pPr>
            <a:lvl9pPr marL="3867546" indent="0">
              <a:buNone/>
              <a:defRPr sz="21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58501" y="4478027"/>
            <a:ext cx="4498021" cy="129519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483443" indent="0">
              <a:buNone/>
              <a:defRPr sz="1300"/>
            </a:lvl2pPr>
            <a:lvl3pPr marL="966887" indent="0">
              <a:buNone/>
              <a:defRPr sz="1100"/>
            </a:lvl3pPr>
            <a:lvl4pPr marL="1450330" indent="0">
              <a:buNone/>
              <a:defRPr sz="1000"/>
            </a:lvl4pPr>
            <a:lvl5pPr marL="1933773" indent="0">
              <a:buNone/>
              <a:defRPr sz="1000"/>
            </a:lvl5pPr>
            <a:lvl6pPr marL="2417216" indent="0">
              <a:buNone/>
              <a:defRPr sz="1000"/>
            </a:lvl6pPr>
            <a:lvl7pPr marL="2900660" indent="0">
              <a:buNone/>
              <a:defRPr sz="1000"/>
            </a:lvl7pPr>
            <a:lvl8pPr marL="3384103" indent="0">
              <a:buNone/>
              <a:defRPr sz="1000"/>
            </a:lvl8pPr>
            <a:lvl9pPr marL="3867546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7295884" y="614761"/>
            <a:ext cx="1590146" cy="392932"/>
          </a:xfrm>
        </p:spPr>
        <p:txBody>
          <a:bodyPr/>
          <a:lstStyle>
            <a:lvl1pPr algn="l"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75387" y="5555697"/>
            <a:ext cx="3106683" cy="392932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352307" y="420836"/>
            <a:ext cx="2048395" cy="392932"/>
          </a:xfrm>
        </p:spPr>
        <p:txBody>
          <a:bodyPr/>
          <a:lstStyle>
            <a:lvl1pPr algn="l">
              <a:defRPr/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934803" y="-824657"/>
            <a:ext cx="8694483" cy="6343281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7556" y="5477230"/>
            <a:ext cx="8898185" cy="313319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904324" y="4131910"/>
            <a:ext cx="1055135" cy="3222392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917852" y="-346347"/>
            <a:ext cx="2062328" cy="4382981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322072" y="5122972"/>
            <a:ext cx="5221973" cy="1398512"/>
          </a:xfrm>
        </p:spPr>
        <p:txBody>
          <a:bodyPr anchor="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815789" y="1059565"/>
            <a:ext cx="6866925" cy="38792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300068" y="6713611"/>
            <a:ext cx="1590146" cy="392932"/>
          </a:xfr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552832" y="6558959"/>
            <a:ext cx="3259799" cy="392932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537884" y="3494216"/>
            <a:ext cx="946831" cy="392932"/>
          </a:xfrm>
        </p:spPr>
        <p:txBody>
          <a:bodyPr/>
          <a:lstStyle>
            <a:lvl1pPr algn="l">
              <a:defRPr/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921227" y="-673744"/>
            <a:ext cx="7763079" cy="7906666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367306" y="6752096"/>
            <a:ext cx="4587505" cy="1256384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991969" y="5875523"/>
            <a:ext cx="1784812" cy="1655872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955768" y="-528103"/>
            <a:ext cx="3198839" cy="6254488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89" tIns="48344" rIns="96689" bIns="48344"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7088185" y="550361"/>
            <a:ext cx="1497917" cy="518588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1009766" y="1157594"/>
            <a:ext cx="5633285" cy="547577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8090662" y="6337208"/>
            <a:ext cx="1297559" cy="392932"/>
          </a:xfrm>
        </p:spPr>
        <p:txBody>
          <a:bodyPr/>
          <a:lstStyle>
            <a:lvl1pPr algn="l"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214727" y="6659526"/>
            <a:ext cx="2483618" cy="392932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023876" y="6071517"/>
            <a:ext cx="1297559" cy="392932"/>
          </a:xfrm>
        </p:spPr>
        <p:txBody>
          <a:bodyPr/>
          <a:lstStyle>
            <a:lvl1pPr algn="l">
              <a:defRPr/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540875" cy="73802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789821" y="3050971"/>
            <a:ext cx="5725800" cy="1919952"/>
          </a:xfrm>
          <a:prstGeom prst="rect">
            <a:avLst/>
          </a:prstGeom>
        </p:spPr>
        <p:txBody>
          <a:bodyPr vert="horz" lIns="96689" tIns="48344" rIns="96689" bIns="48344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6350" y="1066041"/>
            <a:ext cx="5245211" cy="5147636"/>
          </a:xfrm>
          <a:prstGeom prst="rect">
            <a:avLst/>
          </a:prstGeom>
        </p:spPr>
        <p:txBody>
          <a:bodyPr vert="horz" lIns="96689" tIns="48344" rIns="96689" bIns="48344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73685" y="6560258"/>
            <a:ext cx="1590146" cy="392932"/>
          </a:xfrm>
          <a:prstGeom prst="rect">
            <a:avLst/>
          </a:prstGeom>
        </p:spPr>
        <p:txBody>
          <a:bodyPr vert="horz" lIns="96689" tIns="48344" rIns="96689" bIns="4834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3886" y="6560258"/>
            <a:ext cx="3259799" cy="392932"/>
          </a:xfrm>
          <a:prstGeom prst="rect">
            <a:avLst/>
          </a:prstGeom>
        </p:spPr>
        <p:txBody>
          <a:bodyPr vert="horz" lIns="96689" tIns="48344" rIns="96689" bIns="4834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SAL AV  01                                                             Rev 0                                   9/01/2014                    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3995" y="573045"/>
            <a:ext cx="2226204" cy="392932"/>
          </a:xfrm>
          <a:prstGeom prst="rect">
            <a:avLst/>
          </a:prstGeom>
        </p:spPr>
        <p:txBody>
          <a:bodyPr vert="horz" lIns="96689" tIns="48344" rIns="96689" bIns="48344" rtlCol="0" anchor="ctr"/>
          <a:lstStyle>
            <a:lvl1pPr algn="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5CCBA-1550-445B-A3CD-5C2C12CCFC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r" defTabSz="966887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86755" indent="-386755" algn="l" defTabSz="966887" rtl="0" eaLnBrk="1" latinLnBrk="0" hangingPunct="1">
        <a:spcBef>
          <a:spcPct val="20000"/>
        </a:spcBef>
        <a:spcAft>
          <a:spcPts val="634"/>
        </a:spcAft>
        <a:buSzPct val="160000"/>
        <a:buFont typeface="Wingdings" pitchFamily="2" charset="2"/>
        <a:buChar char=""/>
        <a:defRPr sz="3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73509" indent="-386755" algn="l" defTabSz="966887" rtl="0" eaLnBrk="1" latinLnBrk="0" hangingPunct="1">
        <a:spcBef>
          <a:spcPct val="20000"/>
        </a:spcBef>
        <a:spcAft>
          <a:spcPts val="634"/>
        </a:spcAft>
        <a:buSzPct val="160000"/>
        <a:buFont typeface="Wingdings" pitchFamily="2" charset="2"/>
        <a:buChar char=""/>
        <a:defRPr sz="2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60264" indent="-338410" algn="l" defTabSz="966887" rtl="0" eaLnBrk="1" latinLnBrk="0" hangingPunct="1">
        <a:spcBef>
          <a:spcPct val="20000"/>
        </a:spcBef>
        <a:spcAft>
          <a:spcPts val="634"/>
        </a:spcAft>
        <a:buSzPct val="160000"/>
        <a:buFont typeface="Wingdings" pitchFamily="2" charset="2"/>
        <a:buChar char="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450330" indent="-290066" algn="l" defTabSz="966887" rtl="0" eaLnBrk="1" latinLnBrk="0" hangingPunct="1">
        <a:spcBef>
          <a:spcPct val="20000"/>
        </a:spcBef>
        <a:spcAft>
          <a:spcPts val="634"/>
        </a:spcAft>
        <a:buSzPct val="160000"/>
        <a:buFont typeface="Wingdings" pitchFamily="2" charset="2"/>
        <a:buChar char="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740396" indent="-290066" algn="l" defTabSz="966887" rtl="0" eaLnBrk="1" latinLnBrk="0" hangingPunct="1">
        <a:spcBef>
          <a:spcPct val="20000"/>
        </a:spcBef>
        <a:spcAft>
          <a:spcPts val="634"/>
        </a:spcAft>
        <a:buSzPct val="160000"/>
        <a:buFont typeface="Wingdings" pitchFamily="2" charset="2"/>
        <a:buChar char="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030462" indent="-241722" algn="l" defTabSz="966887" rtl="0" eaLnBrk="1" latinLnBrk="0" hangingPunct="1">
        <a:spcBef>
          <a:spcPts val="25"/>
        </a:spcBef>
        <a:spcAft>
          <a:spcPts val="634"/>
        </a:spcAft>
        <a:buClrTx/>
        <a:buSzPct val="130000"/>
        <a:buFont typeface="Wingdings" pitchFamily="2" charset="2"/>
        <a:buChar char=""/>
        <a:defRPr sz="17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320528" indent="-241722" algn="l" defTabSz="966887" rtl="0" eaLnBrk="1" latinLnBrk="0" hangingPunct="1">
        <a:spcBef>
          <a:spcPts val="25"/>
        </a:spcBef>
        <a:spcAft>
          <a:spcPts val="634"/>
        </a:spcAft>
        <a:buClrTx/>
        <a:buSzPct val="130000"/>
        <a:buFont typeface="Wingdings" pitchFamily="2" charset="2"/>
        <a:buChar char=""/>
        <a:defRPr sz="17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610594" indent="-241722" algn="l" defTabSz="966887" rtl="0" eaLnBrk="1" latinLnBrk="0" hangingPunct="1">
        <a:spcBef>
          <a:spcPts val="25"/>
        </a:spcBef>
        <a:spcAft>
          <a:spcPts val="634"/>
        </a:spcAft>
        <a:buClrTx/>
        <a:buSzPct val="130000"/>
        <a:buFont typeface="Wingdings" pitchFamily="2" charset="2"/>
        <a:buChar char=""/>
        <a:defRPr sz="17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900660" indent="-241722" algn="l" defTabSz="966887" rtl="0" eaLnBrk="1" latinLnBrk="0" hangingPunct="1">
        <a:spcBef>
          <a:spcPts val="25"/>
        </a:spcBef>
        <a:spcAft>
          <a:spcPts val="634"/>
        </a:spcAft>
        <a:buClrTx/>
        <a:buSzPct val="130000"/>
        <a:buFont typeface="Wingdings" pitchFamily="2" charset="2"/>
        <a:buChar char=""/>
        <a:defRPr sz="17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43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887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330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773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216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660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103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546" algn="l" defTabSz="96688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6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954013" y="1889944"/>
            <a:ext cx="8226821" cy="316835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s-MX" sz="3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s-MX" sz="3600" b="1" dirty="0" smtClean="0">
                <a:latin typeface="Arial" pitchFamily="34" charset="0"/>
                <a:cs typeface="Arial" pitchFamily="34" charset="0"/>
              </a:rPr>
              <a:t>En el 2012, l</a:t>
            </a:r>
            <a:r>
              <a:rPr lang="es-MX" sz="3600" b="1" dirty="0" smtClean="0">
                <a:latin typeface="Arial" pitchFamily="34" charset="0"/>
                <a:ea typeface="+mj-ea"/>
                <a:cs typeface="Arial" pitchFamily="34" charset="0"/>
              </a:rPr>
              <a:t>a Facultad de Enfermería y Nutriología,  obtuvo  la certificación de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Edificio 100% Libre de Humo de Tabaco </a:t>
            </a:r>
            <a:r>
              <a:rPr lang="es-MX" sz="3600" b="1" dirty="0" smtClean="0">
                <a:latin typeface="Arial" pitchFamily="34" charset="0"/>
                <a:ea typeface="+mj-ea"/>
                <a:cs typeface="Arial" pitchFamily="34" charset="0"/>
              </a:rPr>
              <a:t>por parte de la COESPRIS.</a:t>
            </a:r>
            <a:endParaRPr lang="es-MX" sz="36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2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09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3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2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82005" y="2105968"/>
            <a:ext cx="7978845" cy="3358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dirty="0" smtClean="0">
                <a:latin typeface="Arial" pitchFamily="34" charset="0"/>
                <a:cs typeface="Arial" pitchFamily="34" charset="0"/>
              </a:rPr>
              <a:t>Dentro de los principales beneficios de la certificación, es mejorar la calidad de vida de la comunidad universitaria, estudiantes, docentes, administrativos y sus familias, además proteger a los </a:t>
            </a:r>
            <a:r>
              <a:rPr lang="es-MX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 FUMADORES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. </a:t>
            </a:r>
            <a:endParaRPr lang="es-MX" dirty="0" smtClean="0"/>
          </a:p>
        </p:txBody>
      </p:sp>
      <p:pic>
        <p:nvPicPr>
          <p:cNvPr id="5" name="4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4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99953501"/>
      </p:ext>
    </p:extLst>
  </p:cSld>
  <p:clrMapOvr>
    <a:masterClrMapping/>
  </p:clrMapOvr>
  <p:transition advTm="109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5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76261914"/>
      </p:ext>
    </p:extLst>
  </p:cSld>
  <p:clrMapOvr>
    <a:masterClrMapping/>
  </p:clrMapOvr>
  <p:transition advTm="110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377899" y="1601912"/>
            <a:ext cx="692093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400" dirty="0" smtClean="0">
                <a:latin typeface="Arial" pitchFamily="34" charset="0"/>
                <a:cs typeface="Arial" pitchFamily="34" charset="0"/>
              </a:rPr>
              <a:t>La conciencia </a:t>
            </a:r>
            <a:r>
              <a:rPr lang="es-MX" sz="3400" dirty="0">
                <a:latin typeface="Arial" pitchFamily="34" charset="0"/>
                <a:cs typeface="Arial" pitchFamily="34" charset="0"/>
              </a:rPr>
              <a:t>en la comunidad universitaria sobre los beneficios de vivir de manera saludable y de cómo el tabaco reduce de manera significativa en su calidad de vida, sus metas personales, familiares y </a:t>
            </a:r>
            <a:r>
              <a:rPr lang="es-MX" sz="3400" dirty="0" smtClean="0">
                <a:latin typeface="Arial" pitchFamily="34" charset="0"/>
                <a:cs typeface="Arial" pitchFamily="34" charset="0"/>
              </a:rPr>
              <a:t>profesionales, son algunas de los beneficios de la certificación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6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556053"/>
      </p:ext>
    </p:extLst>
  </p:cSld>
  <p:clrMapOvr>
    <a:masterClrMapping/>
  </p:clrMapOvr>
  <p:transition advTm="114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7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37555980"/>
      </p:ext>
    </p:extLst>
  </p:cSld>
  <p:clrMapOvr>
    <a:masterClrMapping/>
  </p:clrMapOvr>
  <p:transition advTm="112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303551" y="2394000"/>
            <a:ext cx="69209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La </a:t>
            </a:r>
            <a:r>
              <a:rPr lang="es-MX" sz="3600" dirty="0"/>
              <a:t>Facultad de Enfermería y Nutriología cuenta con un programa permanente de activación física, en el cual se ofrecen cursos </a:t>
            </a:r>
            <a:r>
              <a:rPr lang="es-MX" sz="3600" dirty="0" smtClean="0"/>
              <a:t>permanentes, </a:t>
            </a:r>
            <a:r>
              <a:rPr lang="es-MX" sz="3600" dirty="0"/>
              <a:t>en diferentes centros deportivos.</a:t>
            </a:r>
          </a:p>
        </p:txBody>
      </p:sp>
      <p:pic>
        <p:nvPicPr>
          <p:cNvPr id="6" name="5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8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82345970"/>
      </p:ext>
    </p:extLst>
  </p:cSld>
  <p:clrMapOvr>
    <a:masterClrMapping/>
  </p:clrMapOvr>
  <p:transition advTm="109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9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51482426"/>
      </p:ext>
    </p:extLst>
  </p:cSld>
  <p:clrMapOvr>
    <a:masterClrMapping/>
  </p:clrMapOvr>
  <p:transition advTm="126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1026021" y="2033960"/>
            <a:ext cx="8226821" cy="367240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s-MX" sz="3600" b="1" dirty="0" smtClean="0">
                <a:latin typeface="Arial" pitchFamily="34" charset="0"/>
                <a:ea typeface="+mj-ea"/>
                <a:cs typeface="Arial" pitchFamily="34" charset="0"/>
              </a:rPr>
              <a:t>Estamos en proceso de recertificación como un </a:t>
            </a:r>
            <a:r>
              <a:rPr lang="es-MX" sz="3600" b="1" dirty="0" smtClean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edificio 100% libre de humo de tabaco</a:t>
            </a:r>
            <a:r>
              <a:rPr lang="es-MX" sz="3600" b="1" dirty="0" smtClean="0">
                <a:latin typeface="Arial" pitchFamily="34" charset="0"/>
                <a:ea typeface="+mj-ea"/>
                <a:cs typeface="Arial" pitchFamily="34" charset="0"/>
              </a:rPr>
              <a:t>.</a:t>
            </a:r>
            <a:endParaRPr lang="es-MX" sz="36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10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05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11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40441924"/>
      </p:ext>
    </p:extLst>
  </p:cSld>
  <p:clrMapOvr>
    <a:masterClrMapping/>
  </p:clrMapOvr>
  <p:transition advTm="115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073987" y="2972966"/>
            <a:ext cx="7944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latin typeface="Arial" pitchFamily="34" charset="0"/>
                <a:cs typeface="Arial" pitchFamily="34" charset="0"/>
              </a:rPr>
              <a:t>La Unidad de Calidad es la </a:t>
            </a:r>
          </a:p>
          <a:p>
            <a:pPr algn="ctr"/>
            <a:r>
              <a:rPr lang="es-MX" sz="4000" dirty="0" smtClean="0">
                <a:latin typeface="Arial" pitchFamily="34" charset="0"/>
                <a:cs typeface="Arial" pitchFamily="34" charset="0"/>
              </a:rPr>
              <a:t>encargada de este programa</a:t>
            </a:r>
            <a:r>
              <a:rPr lang="es-MX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12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26675823"/>
      </p:ext>
    </p:extLst>
  </p:cSld>
  <p:clrMapOvr>
    <a:masterClrMapping/>
  </p:clrMapOvr>
  <p:transition advTm="113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13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55540744"/>
      </p:ext>
    </p:extLst>
  </p:cSld>
  <p:clrMapOvr>
    <a:masterClrMapping/>
  </p:clrMapOvr>
  <p:transition advTm="11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 fen con me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809997" y="1962527"/>
            <a:ext cx="84969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latin typeface="Arial" pitchFamily="34" charset="0"/>
                <a:cs typeface="Arial" pitchFamily="34" charset="0"/>
              </a:rPr>
              <a:t>Puedes denunciar de las siguientes maneras, a quienes encuentres fumando fuera de las áreas designadas para fumar: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s-MX" sz="3200" dirty="0" smtClean="0">
                <a:latin typeface="Arial" pitchFamily="34" charset="0"/>
                <a:cs typeface="Arial" pitchFamily="34" charset="0"/>
              </a:rPr>
              <a:t>Acudiendo a la Unidad de Calidad en el 2 piso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s-MX" sz="3200" dirty="0" smtClean="0">
                <a:latin typeface="Arial" pitchFamily="34" charset="0"/>
                <a:cs typeface="Arial" pitchFamily="34" charset="0"/>
              </a:rPr>
              <a:t>En los buzones de comentarios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s-MX" sz="3200" dirty="0" smtClean="0">
                <a:latin typeface="Arial" pitchFamily="34" charset="0"/>
                <a:cs typeface="Arial" pitchFamily="34" charset="0"/>
              </a:rPr>
              <a:t>En la cuenta de correo </a:t>
            </a:r>
            <a:r>
              <a:rPr lang="es-MX" sz="3200" b="1" dirty="0" smtClean="0">
                <a:solidFill>
                  <a:srgbClr val="FF0000"/>
                </a:solidFill>
              </a:rPr>
              <a:t>fen.buzon@uach.mx</a:t>
            </a:r>
            <a:endParaRPr lang="es-E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14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0024417"/>
      </p:ext>
    </p:extLst>
  </p:cSld>
  <p:clrMapOvr>
    <a:masterClrMapping/>
  </p:clrMapOvr>
  <p:transition advTm="110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15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07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0117" y="2249984"/>
            <a:ext cx="590465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1818109" y="881832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 smtClean="0">
                <a:latin typeface="Arial" pitchFamily="34" charset="0"/>
                <a:cs typeface="Arial" pitchFamily="34" charset="0"/>
              </a:rPr>
              <a:t>Existen áreas designadas para fumar: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16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2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17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08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1026021" y="1889944"/>
            <a:ext cx="8226821" cy="316835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endParaRPr lang="es-MX" sz="3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s-MX" sz="3600" dirty="0" smtClean="0">
                <a:latin typeface="Arial" pitchFamily="34" charset="0"/>
                <a:ea typeface="+mj-ea"/>
                <a:cs typeface="Arial" pitchFamily="34" charset="0"/>
              </a:rPr>
              <a:t>Está </a:t>
            </a:r>
            <a:r>
              <a:rPr lang="es-MX" sz="3600" b="1" dirty="0" smtClean="0">
                <a:latin typeface="Arial" pitchFamily="34" charset="0"/>
                <a:ea typeface="+mj-ea"/>
                <a:cs typeface="Arial" pitchFamily="34" charset="0"/>
              </a:rPr>
              <a:t>ESTRICTAMENTE</a:t>
            </a:r>
            <a:r>
              <a:rPr lang="es-MX" sz="3600" dirty="0" smtClean="0">
                <a:latin typeface="Arial" pitchFamily="34" charset="0"/>
                <a:ea typeface="+mj-ea"/>
                <a:cs typeface="Arial" pitchFamily="34" charset="0"/>
              </a:rPr>
              <a:t> prohibido que </a:t>
            </a:r>
            <a:r>
              <a:rPr lang="es-MX" sz="3600" b="1" dirty="0" smtClean="0">
                <a:latin typeface="Arial" pitchFamily="34" charset="0"/>
                <a:ea typeface="+mj-ea"/>
                <a:cs typeface="Arial" pitchFamily="34" charset="0"/>
              </a:rPr>
              <a:t>menores de edad </a:t>
            </a:r>
            <a:r>
              <a:rPr lang="es-MX" sz="3600" dirty="0" smtClean="0">
                <a:latin typeface="Arial" pitchFamily="34" charset="0"/>
                <a:ea typeface="+mj-ea"/>
                <a:cs typeface="Arial" pitchFamily="34" charset="0"/>
              </a:rPr>
              <a:t>fumen y/o permanezcan en las áreas designadas para fumar .</a:t>
            </a:r>
            <a:endParaRPr lang="es-MX" sz="36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18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3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19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5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521965" y="2290048"/>
            <a:ext cx="87129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3600" dirty="0" smtClean="0">
                <a:latin typeface="Arial" pitchFamily="34" charset="0"/>
                <a:cs typeface="Arial" pitchFamily="34" charset="0"/>
              </a:rPr>
              <a:t>Contamos con  vigilancia y supervisión para cuidar los espacios libre de humo de tabaco, en la cual participan: </a:t>
            </a:r>
          </a:p>
          <a:p>
            <a:pPr marL="631825" indent="-90488">
              <a:buFont typeface="Arial" pitchFamily="34" charset="0"/>
              <a:buChar char="•"/>
            </a:pPr>
            <a:r>
              <a:rPr lang="es-MX" sz="3600" dirty="0" smtClean="0">
                <a:latin typeface="Arial" pitchFamily="34" charset="0"/>
                <a:cs typeface="Arial" pitchFamily="34" charset="0"/>
              </a:rPr>
              <a:t>Personal de Vigilancia de la UACH</a:t>
            </a:r>
          </a:p>
          <a:p>
            <a:pPr marL="631825" indent="-90488">
              <a:buFont typeface="Arial" pitchFamily="34" charset="0"/>
              <a:buChar char="•"/>
            </a:pPr>
            <a:r>
              <a:rPr lang="es-MX" sz="3600" dirty="0" smtClean="0">
                <a:latin typeface="Arial" pitchFamily="34" charset="0"/>
                <a:cs typeface="Arial" pitchFamily="34" charset="0"/>
              </a:rPr>
              <a:t>Personal de Mantenimiento de la FEN</a:t>
            </a:r>
          </a:p>
          <a:p>
            <a:pPr marL="631825" indent="-90488">
              <a:buFont typeface="Arial" pitchFamily="34" charset="0"/>
              <a:buChar char="•"/>
            </a:pPr>
            <a:r>
              <a:rPr lang="es-MX" sz="3600" dirty="0" smtClean="0">
                <a:latin typeface="Arial" pitchFamily="34" charset="0"/>
                <a:cs typeface="Arial" pitchFamily="34" charset="0"/>
              </a:rPr>
              <a:t>Personal docente, administrativo y alumnos.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20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2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45005" y="2754040"/>
            <a:ext cx="8463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latin typeface="Arial" pitchFamily="34" charset="0"/>
                <a:cs typeface="Arial" pitchFamily="34" charset="0"/>
              </a:rPr>
              <a:t>¿Sabías tú qué?</a:t>
            </a:r>
            <a:endParaRPr lang="es-ES" sz="8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21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32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768297" y="1529904"/>
            <a:ext cx="8640960" cy="4320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s-MX" sz="2800" b="1" dirty="0" smtClean="0">
                <a:latin typeface="Arial" pitchFamily="34" charset="0"/>
                <a:ea typeface="+mj-ea"/>
                <a:cs typeface="Arial" pitchFamily="34" charset="0"/>
              </a:rPr>
              <a:t>A </a:t>
            </a:r>
            <a:r>
              <a:rPr lang="es-MX" sz="2800" b="1" dirty="0">
                <a:latin typeface="Arial" pitchFamily="34" charset="0"/>
                <a:ea typeface="+mj-ea"/>
                <a:cs typeface="Arial" pitchFamily="34" charset="0"/>
              </a:rPr>
              <a:t>las personas </a:t>
            </a:r>
            <a:r>
              <a:rPr lang="es-MX" sz="2800" b="1" dirty="0" smtClean="0">
                <a:latin typeface="Arial" pitchFamily="34" charset="0"/>
                <a:ea typeface="+mj-ea"/>
                <a:cs typeface="Arial" pitchFamily="34" charset="0"/>
              </a:rPr>
              <a:t>fumadoras </a:t>
            </a:r>
            <a:r>
              <a:rPr lang="es-MX" sz="2800" b="1" dirty="0">
                <a:latin typeface="Arial" pitchFamily="34" charset="0"/>
                <a:ea typeface="+mj-ea"/>
                <a:cs typeface="Arial" pitchFamily="34" charset="0"/>
              </a:rPr>
              <a:t>se </a:t>
            </a:r>
            <a:r>
              <a:rPr lang="es-MX" sz="2800" b="1" dirty="0" smtClean="0">
                <a:latin typeface="Arial" pitchFamily="34" charset="0"/>
                <a:ea typeface="+mj-ea"/>
                <a:cs typeface="Arial" pitchFamily="34" charset="0"/>
              </a:rPr>
              <a:t>les orienta  sobre los programas para dejar de fumar que </a:t>
            </a:r>
            <a:r>
              <a:rPr lang="es-MX" sz="3600" b="1" dirty="0" smtClean="0">
                <a:latin typeface="Arial" pitchFamily="34" charset="0"/>
                <a:ea typeface="+mj-ea"/>
                <a:cs typeface="Arial" pitchFamily="34" charset="0"/>
              </a:rPr>
              <a:t>promueven</a:t>
            </a:r>
            <a:r>
              <a:rPr lang="es-MX" sz="2800" b="1" dirty="0" smtClean="0">
                <a:latin typeface="Arial" pitchFamily="34" charset="0"/>
                <a:ea typeface="+mj-ea"/>
                <a:cs typeface="Arial" pitchFamily="34" charset="0"/>
              </a:rPr>
              <a:t> el Centro de Atención Primaria en Adicción  (CAPA Tel. 435-08-51) y el Centro de Integración Juvenil (CIJ Tel. 415-72-22 ).</a:t>
            </a:r>
            <a:endParaRPr lang="es-MX" sz="28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22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3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logo fen con m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0011" cy="1842287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549" y="6037427"/>
            <a:ext cx="3762326" cy="134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233933" y="1839416"/>
            <a:ext cx="88569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dirty="0" smtClean="0"/>
              <a:t>¿Sabías tú lo </a:t>
            </a:r>
          </a:p>
          <a:p>
            <a:pPr algn="ctr"/>
            <a:r>
              <a:rPr lang="es-MX" sz="8800" dirty="0" smtClean="0"/>
              <a:t>qué</a:t>
            </a:r>
            <a:r>
              <a:rPr lang="es-MX" sz="3600" dirty="0" smtClean="0"/>
              <a:t> </a:t>
            </a:r>
            <a:r>
              <a:rPr lang="es-MX" sz="8800" dirty="0" smtClean="0"/>
              <a:t>contiene un cigarrillo…?</a:t>
            </a:r>
            <a:endParaRPr lang="es-ES" sz="8800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23</a:t>
                      </a:fld>
                      <a:r>
                        <a:rPr lang="es-MX" sz="800" b="0" dirty="0" smtClean="0"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1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Título"/>
          <p:cNvSpPr txBox="1">
            <a:spLocks/>
          </p:cNvSpPr>
          <p:nvPr/>
        </p:nvSpPr>
        <p:spPr>
          <a:xfrm>
            <a:off x="269843" y="1618442"/>
            <a:ext cx="9056718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s-MX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40875" cy="738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7233283"/>
          <a:ext cx="5706540" cy="147005"/>
        </p:xfrm>
        <a:graphic>
          <a:graphicData uri="http://schemas.openxmlformats.org/drawingml/2006/table">
            <a:tbl>
              <a:tblPr/>
              <a:tblGrid>
                <a:gridCol w="1253207"/>
                <a:gridCol w="936178"/>
                <a:gridCol w="1250998"/>
                <a:gridCol w="1487390"/>
                <a:gridCol w="778767"/>
              </a:tblGrid>
              <a:tr h="14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MX" sz="800" b="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 GR</a:t>
                      </a:r>
                      <a:r>
                        <a:rPr lang="es-MX" sz="800" b="0" baseline="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 AV 04</a:t>
                      </a:r>
                      <a:endParaRPr lang="es-ES" sz="1100" b="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Revisión</a:t>
                      </a:r>
                      <a:r>
                        <a:rPr lang="es-MX" sz="800" b="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s-ES" sz="1100" b="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Fecha</a:t>
                      </a:r>
                      <a:r>
                        <a:rPr lang="es-MX" sz="800" b="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MX" sz="800" b="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Fecha  de emisión: </a:t>
                      </a:r>
                      <a:r>
                        <a:rPr lang="es-MX" sz="800" b="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6/10/2014</a:t>
                      </a:r>
                      <a:endParaRPr lang="es-ES" sz="1100" b="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Pág. : </a:t>
                      </a:r>
                      <a:fld id="{6BD79ADD-D501-43B1-8696-7AF7EB85DCDE}" type="slidenum">
                        <a:rPr lang="es-MX" sz="800" b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pPr algn="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:t>24</a:t>
                      </a:fld>
                      <a:r>
                        <a:rPr lang="es-MX" sz="800" b="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Arial"/>
                        </a:rPr>
                        <a:t>/24 </a:t>
                      </a:r>
                      <a:endParaRPr lang="es-ES" sz="1100" b="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429" marR="664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12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TC101859865[[fn=Kilter]]</Template>
  <TotalTime>859</TotalTime>
  <Words>854</Words>
  <Application>Microsoft Office PowerPoint</Application>
  <PresentationFormat>Personalizado</PresentationFormat>
  <Paragraphs>155</Paragraphs>
  <Slides>24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Kilter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</vt:vector>
  </TitlesOfParts>
  <Company>UACH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FEN</dc:creator>
  <cp:lastModifiedBy>FEN</cp:lastModifiedBy>
  <cp:revision>103</cp:revision>
  <cp:lastPrinted>2014-10-07T18:45:39Z</cp:lastPrinted>
  <dcterms:created xsi:type="dcterms:W3CDTF">2011-08-25T18:52:37Z</dcterms:created>
  <dcterms:modified xsi:type="dcterms:W3CDTF">2014-10-31T20:05:26Z</dcterms:modified>
</cp:coreProperties>
</file>