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9" r:id="rId3"/>
    <p:sldId id="260" r:id="rId4"/>
    <p:sldId id="262" r:id="rId5"/>
    <p:sldId id="261" r:id="rId6"/>
    <p:sldId id="264" r:id="rId7"/>
    <p:sldId id="263" r:id="rId8"/>
    <p:sldId id="266" r:id="rId9"/>
    <p:sldId id="265" r:id="rId10"/>
    <p:sldId id="267" r:id="rId11"/>
    <p:sldId id="268" r:id="rId12"/>
    <p:sldId id="269" r:id="rId13"/>
    <p:sldId id="271" r:id="rId14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9ABD31-E1D5-446E-AE06-61B210843CA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219A6F6-94D7-417A-9155-D8CEE15C60C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9A6F6-94D7-417A-9155-D8CEE15C60C3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55FB76E-3ACC-4695-B91D-AC08689A17B7}" type="datetimeFigureOut">
              <a:rPr lang="es-MX" smtClean="0"/>
              <a:pPr/>
              <a:t>2/5/2012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EDAE674-BFA1-4661-92FA-44F2F48E37A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62200" y="2104256"/>
            <a:ext cx="6477000" cy="18288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REVISION DE LA DIRECCION AL SISTEMA DE GESTIÓN DE CALIDAD ISO 9001:2008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  <p:sp>
        <p:nvSpPr>
          <p:cNvPr id="24580" name="AutoShape 4" descr="data:image/jpg;base64,/9j/4AAQSkZJRgABAQAAAQABAAD/2wCEAAkGBhISDxUUBxQWERQWFxQZFhQYGBIYFRgYFhoWGxQVGRgZJyoqIxkvIhYVIjshJCcrLDg4GiEyNjE2QSY3ODMBCQoKDgsOGg8PGDAkHyQsLDUzNTUsLDAqKjUuLCw0MCwtLCwsLC8pNS8tNTUsLzQpLCk0KiwsLCw0LCksLCwtNP/AABEIAEwAYQMBIgACEQEDEQH/xAAcAAEAAgIDAQAAAAAAAAAAAAAABQcEBgIDCAH/xAA+EAABAwIDBQQFCAsBAAAAAAABAAIDBBEGEjEFIUFRYQcicYEUMlJikRMjJENygrLwNEJTVJKhorGzwdEV/8QAGgEBAAMBAQEAAAAAAAAAAAAAAAIEBQMGAf/EACoRAAEEAQIEBAcAAAAAAAAAAAABAgMEESIxEhMysSFRgZFBYXGhwdHw/9oADAMBAAIRAxEAPwC8UREAREQBERAEREARQ+IsWU1Ey+0X94i7Y275HeDeXU2HVVFiftFqqslsRNPCd3ybCczh77xvPgLDhvXCWdkW+5Wmsxw9S+PkWPiXtKpaW7ID6RMLjIwjK08nv0HgLnoq1qMe7QqKqN8TnZmvaY6eLMGOI/UIG9194719bqOw3hWetkybObZrbZ5DujYOttT7o3+CunCuC6ehZ9GGeUiz5nAZz0Hst6DzuqzFlsLnZpTY6e0uelvczf8A1Jf3aX4x/wDUUmivmoEULtLGVFASKyojDgbFodmeCOBa25HmtZr+2Wlb+gxTTHgSGxt+Ljf+lQdIxm6nN8zGdTkQsBFUzO2aZ0zM0MUUOdgku6R7wwkB5Du6LgXPq8FbKRytk6VEUzJc8C5CIoLE+Maehb9NdmkIu2Jti93W3Bu71juU1VGplTo5yNTKkzPO1jS6dwY1ou5ziA0Aakk6BVjiztbO+PDY3aGocP8AGw/id5DitPxPjKornfSzkjBu2Ft8g5E+07qfIBQQ6LMmuKumMxrF9V0xe52VFQ6R5fUuL3uN3OcSXE9SVt+CuziSryy7QvFT6jg+Ue7yZ73w1uJ7A/ZfbLPiJtzqynOg5GXmfc058hZoHJSgqZ1yf31J1qOdcvt+zH2fs6KCNsdCwRsaLBo08ep6neslEWka4REQFDdomwfRdoP+SFo5bys5d4/ON8nX/iC1lXZ2qbC+XoTJELvpyZBzyW+dHhbvfcCpNYduPgkz5nnL0XLlymynwjmvQmCdqekbOgkcbuyBrvtR9x3ndpXnxSlNiepjpHUtM/JE57nG1w85g0Fmbgy4JsPaO9fas6RKuT7TsJAq8W2CysadqDIc0OwiJJd4dJrHGentP/kOPJVLU1L5HufVOL3uN3OcbuJ6ldQHJd1LSvlkbHSNL3uNmtGpP54+ahLM+Zfwc5rD7DsfY4wwue4NgaXOcQGtAuSToAOauLAnZy2mDZtrAPqNWt1bF4c3+9w0HM5mBcBMomCSrtJUuG93BgOrGf7dqfDctuWhWqpHqdv2NSpTSPW/fsERFeNIIiIAiIgPjmgizhcHULztinYnolZLAPVabx9Y3b2fAbvur0Uq57Ytg54Y6qEd6I5JOsbz3SfB34yqluPjjz8UKV6LmRZTdCpkRc4YXPcGwguc4gNaBcknQAc1ibnnUTPgcqWlfLI2OlaXvebNaNSfzx81d2BcDMoY89RZ9Q8d9/Bo/Zs6czx+AHDAOBW0UfylZZ1S8d46iMH6tp/uePgFt62a1blpxO37G/TqJEnE7fsERFdNAIiIAiIgCIiALH2hQsmifFVC7JGua4dHCx81kIgPNG0tnvgmkhqPWjcWnrbRw8RY+atzs4wJ6MwVG02/PuHdafqmnh9s8Tw053lp8L079qtqZm3kbE0gbsmdrrNkI9sDdrwG64WyqnDVSNyuX0KEFNsT1evp8giIrhfCIiAIiIAiIgCIiA//2Q=="/>
          <p:cNvSpPr>
            <a:spLocks noChangeAspect="1" noChangeArrowheads="1"/>
          </p:cNvSpPr>
          <p:nvPr/>
        </p:nvSpPr>
        <p:spPr bwMode="auto">
          <a:xfrm>
            <a:off x="85725" y="-342900"/>
            <a:ext cx="923925" cy="723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4583" name="AutoShape 7" descr="data:image/jpg;base64,/9j/4AAQSkZJRgABAQAAAQABAAD/2wBDAAkGBwgHBgkIBwgKCgkLDRYPDQwMDRsUFRAWIB0iIiAdHx8kKDQsJCYxJx8fLT0tMTU3Ojo6Iys/RD84QzQ5Ojf/2wBDAQoKCg0MDRoPDxo3JR8lNzc3Nzc3Nzc3Nzc3Nzc3Nzc3Nzc3Nzc3Nzc3Nzc3Nzc3Nzc3Nzc3Nzc3Nzc3Nzc3Nzf/wAARCAAuAC4DASIAAhEBAxEB/8QAGwAAAQUBAQAAAAAAAAAAAAAABwMEBQYIAQL/xAA3EAABAwIDBAcFCAMAAAAAAAABAgMEBREABhIhQVFxBxMUIjEyYRUjgZGhFjRDUmJygrHBwuH/xAAYAQEBAQEBAAAAAAAAAAAAAAAEBQMAAf/EAB4RAAICAwADAQAAAAAAAAAAAAECAAMEESESIjFh/9oADAMBAAIRAxEAPwA4HxxT8x5xMecuk0CJ7RqY2ObSlqP+9XjffpG3lhxn+tSKVS2otNNqlUXRGim19BO1S/4i552xV33IWVaOmnwu87b3rpN1OqPiSeeDZF4rEJlZIqX9kfVqvmhBvNzCWXFH7vAYQlKf5KCifniMZzfmeCsKZrSpKR4szGELSrmUgK+RxFTpq33FOOElR9cJ0qBMrc9EKAjW6s7Sb6UDepR3DEtMi934ZFTLyXf1MKmT+kKHXX00+e0INTUO42V6m3+OhXjf9J289uLui9tuAJmfJEugQO21CqRG7KHUhpS+sUsbRp2bDvvutgn9GmZl5ly2h2TpM6KssSrbApQAsofuBB53xXqdmGm+y9RYzDTjRld6RKh2fPFO6zyxKc482P1rXp/1GI6LlidmVjt0afEWkmykrKtSDvSfXDvpphrYnUmrISS2pK4jpG4nvo/peKPQMzTMvVFMqGoKSbB1lRsl1PA8PQ/9GBZCg3e45J2UoORqwcjj7PVd2vGiJintYPeJ8gT+cn8vr8BgoNt0bo4y6XH163l+Zdh1khzgBw/oYXczxQUZe9vh1JCk9WG7DrSvx0EeO+/CxvgHZnzDOzJU1TJy7E3DTQN0tJ4Af5340VEpG16ZstdeONr0zuZsxTcxVJcycv0baB7radwGLr0DSForVYjEnS7Gadt6pUoX+RwOGWCpQKt+zBY6EaapHteqLTdtam4rRta+i5Xb0uoD4Y9obbzsZvKwwjZhpEWvUqTTZo9y+i2oeZB3KHAg2I5YzlmWiVHLdRVBqzZBuepkAENvp4pPgDxTuxqDDOqU6FVYq4lSisyo6htbeQFD678KsrDjsbbStg7MqG6jYYdR4xJGzbgzTOh6gOuFcGXUYI3NtvBaBy1gn649weiWhsrCpkyozUj8Jx5KEHnoSD9cFbGY/DBNhueAwZZeoc3MM3sFKRcg+/lFN24yd5PFXBI2nlcjQNBpUSiUmNTYCCmPHTpTfaVHxKjxJNyfU4WpkCHTYiI1OjNRo6fK20gJSPgMOsJqqFY0IuihahoT/9k="/>
          <p:cNvSpPr>
            <a:spLocks noChangeAspect="1" noChangeArrowheads="1"/>
          </p:cNvSpPr>
          <p:nvPr/>
        </p:nvSpPr>
        <p:spPr bwMode="auto">
          <a:xfrm>
            <a:off x="85725" y="-204788"/>
            <a:ext cx="438150" cy="438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9" name="8 Imagen" descr="LOGO_JCAS pequeñ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51881"/>
            <a:ext cx="1800200" cy="20193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87624" y="692696"/>
            <a:ext cx="7524328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PUNTOS  A REVISAR: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683568" y="1628800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lphaUcParenR"/>
            </a:pPr>
            <a:r>
              <a:rPr lang="es-MX" sz="2000" b="1" dirty="0" smtClean="0"/>
              <a:t>RESULTADOS DE LA AUDITORIA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RETROALIMENTACION DEL CLIENTE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DESEMPEÑO DE LOS PROCESOS Y CONFORMIDAD DEL PRODUCTO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ESTADO DE ACCIONES CORRECTIVAS Y PREVENTIVAS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ACCIONES DE SEGUIMIENTO DE REVISIONES DE LA DIRECCION PREVIAS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CAMBIOS QUE PODRIAN AFECTAR AL SISTEMA DE GESTIÓN DE CALIDAD</a:t>
            </a:r>
          </a:p>
          <a:p>
            <a:pPr marL="342900" indent="-342900" algn="just">
              <a:buAutoNum type="alphaUcParenR"/>
            </a:pPr>
            <a:r>
              <a:rPr lang="es-MX" sz="2000" b="1" dirty="0" smtClean="0"/>
              <a:t>RECOMENDACIONES DE MEJORA</a:t>
            </a:r>
            <a:endParaRPr lang="es-MX" sz="20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  <p:sp>
        <p:nvSpPr>
          <p:cNvPr id="10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8" name="7 Imagen" descr="auditoria_interna_calidad_verificacio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4097828"/>
            <a:ext cx="2232248" cy="16640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952128"/>
            <a:ext cx="7524328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A) RESULTADOS DE LA </a:t>
            </a:r>
            <a:br>
              <a:rPr lang="es-MX" dirty="0" smtClean="0"/>
            </a:br>
            <a:r>
              <a:rPr lang="es-MX" dirty="0" smtClean="0"/>
              <a:t>1RA AUDITORIA INTERNA: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0" y="6021288"/>
            <a:ext cx="2267744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  <p:sp>
        <p:nvSpPr>
          <p:cNvPr id="9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952128"/>
            <a:ext cx="7524328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A) RESULTADOS DE LA </a:t>
            </a:r>
            <a:br>
              <a:rPr lang="es-MX" dirty="0" smtClean="0"/>
            </a:br>
            <a:r>
              <a:rPr lang="es-MX" dirty="0" smtClean="0"/>
              <a:t>1RA AUDITORIA INTERNA: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323527" y="1556792"/>
            <a:ext cx="8208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endParaRPr lang="es-MX" sz="2400" dirty="0" smtClean="0"/>
          </a:p>
          <a:p>
            <a:pPr marL="342900" indent="-342900" algn="just"/>
            <a:r>
              <a:rPr lang="es-MX" sz="2400" dirty="0" smtClean="0"/>
              <a:t>DE LA AUDITORIA INTERNA SE OBTUVIERON ___  NO CONFORMIDADES  Y ___ OBSERVACIONES, DISTRIBUIDADAS DE LA SIGUIENTE FORMA:</a:t>
            </a:r>
          </a:p>
          <a:p>
            <a:pPr marL="342900" indent="-342900" algn="just"/>
            <a:endParaRPr lang="es-MX" sz="2400" dirty="0"/>
          </a:p>
          <a:p>
            <a:pPr marL="342900" indent="-342900"/>
            <a:r>
              <a:rPr lang="es-MX" sz="2400" dirty="0" smtClean="0"/>
              <a:t>		1.- ___ NO CONFORMIDADES MAYORES</a:t>
            </a:r>
          </a:p>
          <a:p>
            <a:pPr marL="342900" indent="-342900"/>
            <a:r>
              <a:rPr lang="es-MX" sz="2400" dirty="0" smtClean="0"/>
              <a:t>		2.- ___ NO CONFORMIDADES MENORES</a:t>
            </a:r>
          </a:p>
          <a:p>
            <a:pPr marL="342900" indent="-342900"/>
            <a:r>
              <a:rPr lang="es-MX" sz="2400" dirty="0" smtClean="0"/>
              <a:t>		3.- ___ OBSERVACIONES</a:t>
            </a:r>
          </a:p>
          <a:p>
            <a:pPr marL="342900" indent="-342900"/>
            <a:endParaRPr lang="es-MX" sz="2400" dirty="0"/>
          </a:p>
          <a:p>
            <a:pPr marL="342900" indent="-342900" algn="just"/>
            <a:r>
              <a:rPr lang="es-MX" sz="2400" dirty="0" smtClean="0"/>
              <a:t>CONCLUYENDOSE: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  <p:sp>
        <p:nvSpPr>
          <p:cNvPr id="10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160040"/>
            <a:ext cx="7524328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HALLAZGOS EN:</a:t>
            </a:r>
            <a:endParaRPr lang="es-MX" dirty="0"/>
          </a:p>
        </p:txBody>
      </p:sp>
      <p:sp>
        <p:nvSpPr>
          <p:cNvPr id="10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6" name="5 Imagen" descr="20080613181423-pregun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1368152" cy="1439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7 Imagen" descr="7454559-dados-de-s-mbolo-de-interrogaci-n-rolling-ilustraci-n-3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3861048"/>
            <a:ext cx="1688976" cy="16889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8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160040"/>
            <a:ext cx="7524328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EVALUACION DE AUDITORES:</a:t>
            </a:r>
            <a:endParaRPr lang="es-MX" dirty="0"/>
          </a:p>
        </p:txBody>
      </p:sp>
      <p:sp>
        <p:nvSpPr>
          <p:cNvPr id="9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5" name="4 Imagen" descr="normal_ian-symbol-positiv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933056"/>
            <a:ext cx="1656184" cy="15733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6 Imagen" descr="12074327311562940906milker_x_icon-svg-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548680"/>
            <a:ext cx="1296144" cy="11521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7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160040"/>
            <a:ext cx="8280920" cy="748680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B) RETROALIMENTACION DEL CLIENTE: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3568" y="1052736"/>
            <a:ext cx="75963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RESULTADO OBTENIDO DE LAS ENCUESTAS DE SATISFACCION AL CLIENTE </a:t>
            </a:r>
          </a:p>
          <a:p>
            <a:r>
              <a:rPr lang="es-MX" dirty="0" smtClean="0"/>
              <a:t>DEL PERIODO  COMPRENDIDO DE NOVIEMBRE A ENERO SON LOS SIGUIENTES: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TOTAL DE LA SATISFACCION: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COMO CONCLUSION Y ACORDE A LOS RESULTADOS DE LOS OBJETIVOS PLANTEADOS DE LOGRAR EL 90% DE LA SATISFACCION DEL CLIENTE ESTE OBJETIVO___________________________________________________</a:t>
            </a:r>
          </a:p>
          <a:p>
            <a:endParaRPr lang="es-MX" dirty="0"/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2438400" y="6072206"/>
            <a:ext cx="6705600" cy="685800"/>
          </a:xfrm>
          <a:prstGeom prst="rect">
            <a:avLst/>
          </a:prstGeom>
          <a:solidFill>
            <a:srgbClr val="92D050"/>
          </a:solidFill>
        </p:spPr>
        <p:txBody>
          <a:bodyPr vert="horz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JUNTA CENTRAL DE AGUA Y SANEAMIENTO  DE CHIHUAHUA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8 Imagen" descr="e comp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772816"/>
            <a:ext cx="2554125" cy="2301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1" name="10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520080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C) DESEMPEÑO DE LOS PROCESOS Y CONFORMIDAD DE LOS PRODUCTOS  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547664" y="1484784"/>
            <a:ext cx="7596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PROCESO A CERTIFICAR ES PRESTAMO PERO EVALUAMOS EL DESEMPEÑO Y CONFORMIDAD DE LOS PRODUCTOS  MEDIANTE EL SOC. TENIEDO COMO EVIDENCIA LOS MESES DE:________________________.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	RESULTADO GLOBAL DE LOS -- MESES EVALUADOS:</a:t>
            </a:r>
          </a:p>
          <a:p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 rot="16200000">
            <a:off x="-281441" y="3313308"/>
            <a:ext cx="22761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 O C</a:t>
            </a:r>
            <a:endParaRPr lang="es-E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520080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D) EL ESTADO DE ACCIONES CORRECTIVAS Y PREVENTIVAS  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547664" y="1484785"/>
            <a:ext cx="7200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EN EL DESARROLLO DEL SISTEMA SE HAN REALIZADO LAS SIGUIENTES ACCIONES:</a:t>
            </a:r>
          </a:p>
          <a:p>
            <a:endParaRPr lang="es-MX" dirty="0" smtClean="0"/>
          </a:p>
          <a:p>
            <a:endParaRPr lang="es-MX" dirty="0"/>
          </a:p>
          <a:p>
            <a:endParaRPr lang="es-MX" dirty="0"/>
          </a:p>
          <a:p>
            <a:r>
              <a:rPr lang="es-MX" dirty="0" smtClean="0"/>
              <a:t>ACCIONES CORRECTIVAS:</a:t>
            </a:r>
          </a:p>
          <a:p>
            <a:endParaRPr lang="es-MX" dirty="0"/>
          </a:p>
          <a:p>
            <a:r>
              <a:rPr lang="es-MX" dirty="0" smtClean="0"/>
              <a:t>ACCIONES PREVENTIVAS:</a:t>
            </a:r>
          </a:p>
          <a:p>
            <a:endParaRPr lang="es-MX" dirty="0"/>
          </a:p>
          <a:p>
            <a:r>
              <a:rPr lang="es-MX" dirty="0" smtClean="0"/>
              <a:t>ACCIONES DE MEJORA: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11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9" name="8 Imagen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2132856"/>
            <a:ext cx="3342040" cy="2771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9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520080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E) ACCIONES DE SEGUIMIENTO DE</a:t>
            </a:r>
            <a:br>
              <a:rPr lang="es-MX" sz="3600" dirty="0" smtClean="0"/>
            </a:br>
            <a:r>
              <a:rPr lang="es-MX" sz="3600" dirty="0" smtClean="0"/>
              <a:t> REVISIONES POR LA DIRECCION PREVIAS 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475656" y="1988840"/>
            <a:ext cx="73448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863080" y="2996952"/>
            <a:ext cx="8280920" cy="74868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</a:t>
            </a:r>
            <a:r>
              <a:rPr kumimoji="0" lang="es-MX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CAMBIOS</a:t>
            </a:r>
            <a:r>
              <a:rPr kumimoji="0" lang="es-MX" sz="3200" b="0" i="0" u="none" strike="noStrike" kern="1200" cap="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QUE PODRIAN AFECTAR AL SISTEMA DE GESTIÓN DE CALIDAD</a:t>
            </a:r>
            <a:r>
              <a:rPr kumimoji="0" lang="es-MX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:</a:t>
            </a:r>
            <a:endParaRPr kumimoji="0" lang="es-MX" sz="32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520080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G) COMO RECOMENDACIONES DE MEJORA: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475656" y="1988840"/>
            <a:ext cx="73448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 </a:t>
            </a:r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11" name="2 Subtítulo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8" name="7 Imagen" descr="mejor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573016"/>
            <a:ext cx="3312368" cy="2065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8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5616" y="520080"/>
            <a:ext cx="8280920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 COMO CONCLUSIONES  DE ESTA REVISION :</a:t>
            </a:r>
            <a:endParaRPr lang="es-MX" sz="36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331640" y="1700808"/>
            <a:ext cx="6052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LAS ACCIONES A TOMAR DERIVADAS DE ESTA REVISION SON:</a:t>
            </a:r>
          </a:p>
          <a:p>
            <a:endParaRPr lang="es-MX" dirty="0"/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362200" y="6029348"/>
            <a:ext cx="6705600" cy="685800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 txBox="1">
            <a:spLocks/>
          </p:cNvSpPr>
          <p:nvPr/>
        </p:nvSpPr>
        <p:spPr>
          <a:xfrm>
            <a:off x="899592" y="1124744"/>
            <a:ext cx="8280920" cy="7486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2362200" y="6029348"/>
            <a:ext cx="6705600" cy="685800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r"/>
            <a:r>
              <a:rPr lang="es-MX" sz="2000" b="1" dirty="0" smtClean="0">
                <a:solidFill>
                  <a:schemeClr val="bg1"/>
                </a:solidFill>
              </a:rPr>
              <a:t>JUNTA CENTRAL DE AGUA Y SANEAMIENTO  DE CHIHUAHUA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496" y="6028546"/>
            <a:ext cx="2232248" cy="7848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MX" sz="1500" dirty="0" smtClean="0">
                <a:solidFill>
                  <a:schemeClr val="bg1"/>
                </a:solidFill>
              </a:rPr>
              <a:t>FOR. 5.6 DIR 01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REV.1</a:t>
            </a:r>
          </a:p>
          <a:p>
            <a:r>
              <a:rPr lang="es-MX" sz="1500" dirty="0" smtClean="0">
                <a:solidFill>
                  <a:schemeClr val="bg1"/>
                </a:solidFill>
              </a:rPr>
              <a:t>FECHA DE REV. </a:t>
            </a:r>
            <a:r>
              <a:rPr lang="es-MX" sz="1100" b="1" dirty="0" smtClean="0">
                <a:solidFill>
                  <a:schemeClr val="bg1"/>
                </a:solidFill>
              </a:rPr>
              <a:t>23/NOV/2011</a:t>
            </a:r>
          </a:p>
        </p:txBody>
      </p:sp>
      <p:pic>
        <p:nvPicPr>
          <p:cNvPr id="10" name="9 Imagen" descr="GRACI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1124744"/>
            <a:ext cx="6696744" cy="4548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12 Imagen" descr="LOGO_JCAS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332656"/>
            <a:ext cx="2376264" cy="2736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301</TotalTime>
  <Words>516</Words>
  <Application>Microsoft Office PowerPoint</Application>
  <PresentationFormat>Presentación en pantalla (4:3)</PresentationFormat>
  <Paragraphs>122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Intermedio</vt:lpstr>
      <vt:lpstr>REVISION DE LA DIRECCION AL SISTEMA DE GESTIÓN DE CALIDAD ISO 9001:2008</vt:lpstr>
      <vt:lpstr>PUNTOS  A REVISAR:</vt:lpstr>
      <vt:lpstr>A) RESULTADOS DE LA  1RA AUDITORIA INTERNA:</vt:lpstr>
      <vt:lpstr>A) RESULTADOS DE LA  1RA AUDITORIA INTERNA:</vt:lpstr>
      <vt:lpstr>HALLAZGOS EN:</vt:lpstr>
      <vt:lpstr>EVALUACION DE AUDITORES:</vt:lpstr>
      <vt:lpstr>B) RETROALIMENTACION DEL CLIENTE:</vt:lpstr>
      <vt:lpstr>C) DESEMPEÑO DE LOS PROCESOS Y CONFORMIDAD DE LOS PRODUCTOS  :</vt:lpstr>
      <vt:lpstr>D) EL ESTADO DE ACCIONES CORRECTIVAS Y PREVENTIVAS  :</vt:lpstr>
      <vt:lpstr>E) ACCIONES DE SEGUIMIENTO DE  REVISIONES POR LA DIRECCION PREVIAS :</vt:lpstr>
      <vt:lpstr>G) COMO RECOMENDACIONES DE MEJORA:</vt:lpstr>
      <vt:lpstr> COMO CONCLUSIONES  DE ESTA REVISION :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DE LA DIRECCION AL SISTEMA DE GESTIÓN DE CALIDAD ISO 9001:2008</dc:title>
  <dc:creator>LUCY</dc:creator>
  <cp:lastModifiedBy>IRIBE</cp:lastModifiedBy>
  <cp:revision>26</cp:revision>
  <dcterms:created xsi:type="dcterms:W3CDTF">2011-02-24T16:44:43Z</dcterms:created>
  <dcterms:modified xsi:type="dcterms:W3CDTF">2012-05-02T20:17:26Z</dcterms:modified>
</cp:coreProperties>
</file>