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75" r:id="rId4"/>
    <p:sldId id="260" r:id="rId5"/>
    <p:sldId id="262" r:id="rId6"/>
    <p:sldId id="272" r:id="rId7"/>
    <p:sldId id="274" r:id="rId8"/>
    <p:sldId id="265" r:id="rId9"/>
    <p:sldId id="273" r:id="rId10"/>
    <p:sldId id="271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19C9705-3769-48FB-A27F-D711B321BA12}" type="datetimeFigureOut">
              <a:rPr lang="es-ES" smtClean="0"/>
              <a:t>24/01/2018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9174F1B-A42C-4394-BFC2-5D9E3A5DAAE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sz="4800" dirty="0" smtClean="0"/>
              <a:t>TUTORÍAS </a:t>
            </a:r>
            <a:endParaRPr lang="es-ES" sz="4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123728" y="5013176"/>
            <a:ext cx="6554938" cy="1101248"/>
          </a:xfrm>
        </p:spPr>
        <p:txBody>
          <a:bodyPr>
            <a:normAutofit lnSpcReduction="10000"/>
          </a:bodyPr>
          <a:lstStyle/>
          <a:p>
            <a:r>
              <a:rPr lang="es-MX" b="1" dirty="0" smtClean="0">
                <a:solidFill>
                  <a:schemeClr val="tx1"/>
                </a:solidFill>
              </a:rPr>
              <a:t>M.A.R.H. RUBÉN RUIZ </a:t>
            </a:r>
            <a:r>
              <a:rPr lang="es-MX" b="1" dirty="0" smtClean="0">
                <a:solidFill>
                  <a:schemeClr val="tx1"/>
                </a:solidFill>
              </a:rPr>
              <a:t>GONZÁLEZ</a:t>
            </a:r>
            <a:endParaRPr lang="es-MX" b="1" dirty="0" smtClean="0">
              <a:solidFill>
                <a:schemeClr val="tx1"/>
              </a:solidFill>
            </a:endParaRPr>
          </a:p>
          <a:p>
            <a:r>
              <a:rPr lang="es-MX" b="1" dirty="0" smtClean="0">
                <a:solidFill>
                  <a:schemeClr val="tx1"/>
                </a:solidFill>
              </a:rPr>
              <a:t>COORDINACIÓN TUTORÍAS</a:t>
            </a:r>
          </a:p>
          <a:p>
            <a:r>
              <a:rPr lang="es-MX" b="1" dirty="0" smtClean="0">
                <a:solidFill>
                  <a:schemeClr val="tx1"/>
                </a:solidFill>
              </a:rPr>
              <a:t>SECRETARÍA ACADÉMICA 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92275" cy="133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0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-99392"/>
            <a:ext cx="7239000" cy="1143000"/>
          </a:xfrm>
        </p:spPr>
        <p:txBody>
          <a:bodyPr/>
          <a:lstStyle/>
          <a:p>
            <a:pPr algn="ctr"/>
            <a:r>
              <a:rPr lang="es-MX" dirty="0" smtClean="0"/>
              <a:t>Qué es la tutoría 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124744"/>
            <a:ext cx="7704856" cy="5330992"/>
          </a:xfrm>
        </p:spPr>
        <p:txBody>
          <a:bodyPr/>
          <a:lstStyle/>
          <a:p>
            <a:pPr marL="0" indent="0" algn="ctr">
              <a:buNone/>
            </a:pPr>
            <a:r>
              <a:rPr lang="es-MX" sz="1800" dirty="0" smtClean="0"/>
              <a:t>Fuente ANUIES</a:t>
            </a:r>
          </a:p>
          <a:p>
            <a:pPr algn="just"/>
            <a:r>
              <a:rPr lang="es-MX" sz="2800" dirty="0" smtClean="0"/>
              <a:t>Es un proceso de acompañamiento durante la formación de los estudiantes, que se concreta mediante la </a:t>
            </a:r>
            <a:r>
              <a:rPr lang="es-MX" sz="2800" u="sng" dirty="0" smtClean="0"/>
              <a:t>atención personalizada</a:t>
            </a:r>
            <a:r>
              <a:rPr lang="es-MX" sz="2800" dirty="0" smtClean="0"/>
              <a:t> de uno o varios estudiantes, por parte de académicos formados como tutores.</a:t>
            </a:r>
            <a:endParaRPr lang="es-ES" sz="28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0"/>
            <a:ext cx="1907704" cy="90920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077072"/>
            <a:ext cx="2987824" cy="199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1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misión</a:t>
            </a:r>
            <a:endParaRPr lang="es-MX" dirty="0"/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Brindar atención integral de calidad a los estudiantes durante su estancia como universitarios con una actitud humanista, de respeto y de servicio , que sustenta su quehacer a través de sus tutores. 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17032"/>
            <a:ext cx="2769932" cy="276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31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1392" y="0"/>
            <a:ext cx="6374904" cy="975876"/>
          </a:xfrm>
        </p:spPr>
        <p:txBody>
          <a:bodyPr/>
          <a:lstStyle/>
          <a:p>
            <a:pPr algn="ctr"/>
            <a:r>
              <a:rPr lang="es-MX" dirty="0"/>
              <a:t>¿</a:t>
            </a:r>
            <a:r>
              <a:rPr lang="es-MX" dirty="0" smtClean="0"/>
              <a:t>Qué es un tutor?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95672" y="915510"/>
            <a:ext cx="7372672" cy="5258984"/>
          </a:xfrm>
        </p:spPr>
        <p:txBody>
          <a:bodyPr/>
          <a:lstStyle/>
          <a:p>
            <a:pPr algn="just"/>
            <a:endParaRPr lang="es-MX" sz="3200" dirty="0" smtClean="0"/>
          </a:p>
          <a:p>
            <a:pPr algn="just"/>
            <a:r>
              <a:rPr lang="es-MX" sz="3200" dirty="0" smtClean="0"/>
              <a:t>Es el profesor universitario que te </a:t>
            </a:r>
            <a:r>
              <a:rPr lang="es-MX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orienta</a:t>
            </a:r>
            <a:r>
              <a:rPr lang="es-MX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asesora y </a:t>
            </a:r>
            <a:r>
              <a:rPr lang="es-MX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acompaña </a:t>
            </a:r>
            <a:r>
              <a:rPr lang="es-MX" sz="3200" dirty="0" smtClean="0"/>
              <a:t>durante tu trayectoria escolar para colaborar con tu formación integral, posee una actitud ética y empática hacia los estudiantes.</a:t>
            </a:r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0"/>
            <a:ext cx="1907704" cy="9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52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-3265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¿</a:t>
            </a:r>
            <a:r>
              <a:rPr lang="es-MX" dirty="0" err="1" smtClean="0"/>
              <a:t>QuÉ</a:t>
            </a:r>
            <a:r>
              <a:rPr lang="es-MX" dirty="0" smtClean="0"/>
              <a:t> es un tutorando?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340768"/>
            <a:ext cx="7444680" cy="5114968"/>
          </a:xfrm>
        </p:spPr>
        <p:txBody>
          <a:bodyPr>
            <a:normAutofit/>
          </a:bodyPr>
          <a:lstStyle/>
          <a:p>
            <a:pPr algn="just"/>
            <a:r>
              <a:rPr lang="es-MX" sz="3200" dirty="0" smtClean="0"/>
              <a:t>Es el estudiante inscrito a nivel de licenciatura, a quien se le proporciona tutoría sistemática y personalizada, a lo largo de su trayectoria escolar </a:t>
            </a:r>
            <a:endParaRPr lang="es-ES" sz="32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0"/>
            <a:ext cx="1907704" cy="909203"/>
          </a:xfrm>
          <a:prstGeom prst="rect">
            <a:avLst/>
          </a:prstGeom>
        </p:spPr>
      </p:pic>
      <p:sp>
        <p:nvSpPr>
          <p:cNvPr id="5" name="AutoShape 2" descr="data:image/jpeg;base64,/9j/4AAQSkZJRgABAQAAAQABAAD/2wCEAAkGBxITEhQUEhQVFBQUFRYUFRQSFBQUFRUUFRQXFhQVFBYYHCggGBolHBQUITEhJSkrLy4uFx8zODMsNygtLisBCgoKDg0OGhAQGiwkHyQsLCwsLywsLCwsLCwsLCwsLCwsLCwsLCwsLCwsLCwsLCwsLCwsLDAsLCwsLCwsLCwsN//AABEIALcBEwMBIgACEQEDEQH/xAAcAAABBQEBAQAAAAAAAAAAAAADAAECBQYEBwj/xABAEAABAwIDBQUFBAgHAQEAAAABAAIRAyEEEjEFQVFhcQYigZGhEzJSsdEUI0LBFRZTYnKy4fAHM4KSosLxY0P/xAAZAQACAwEAAAAAAAAAAAAAAAAAAQIDBAX/xAAtEQACAgECBQIGAQUAAAAAAAAAAQIRAxIhBBMxQVEioQUUMlJhcYEVI0KR0f/aAAwDAQACEQMRAD8AzrQjNCG0IzAoHNCU0QqDAiEJCJUwpgJMCmAgQmqQCQCkAgB22STJ0CFCcBJSGqBhKdLmh1RFkZ1SOqAgCKSknKQUDTp06AGJU6dRRUUAO5yYFMUkAHFe0Qmc6UJFDRCBkU6SfOgBnMQHmEd+iC9AAHFRhHFJPlQBzmkVFzUd5QiEDAkIbgjOCG5MYGE6kkgYNoRmBDaEZgQRCMClCTVIJCJtCkFGVNiAHUiojVScgQpSTtbKZAEk4TBOEAOmJSJTBAxwkkUkAMUklIIEMoKZUXBADJJQnhIBJ5TBKEDJBTDgh5k4CYDuMpBsKajKAEShkIkJkDBOpoL0eoUF6AAuQyEYhQcgYGElJOmMHF0Wm1RcLo1Ju9IiJTYoqYcBcmAN5QIkQiBV9XalIScwMcNVxVO09MWymeoA8ygmsU32Lxicqmw/aKkTDgWTvNxPBW7HA3BkHeNCgjKDj1C7lEJEpBBEknUVIIAcBJOUwQMeVCEiVIIAQCRKRTkIAiUoTpkgEQoqaYhADJipNCRQBFrUQKMpBAE0wSJSagBw1RcU6jmQANwQ3BFJUHIGCchkIpCgUxgoSUikgCIEwpuO4bkMFSaEESTVndv7UcXezZ7oF+ZnjuV9iXEMcRYxrw3SsjiqTiZbMuJBndDhPqJ8EI08PH/IFiah5T1trAsfFcXtqpFoA00m8rteyG5nkDUa3m+7/VK43VCZG51wQAABNiB5qRqI4ckWuQJJJ3neIHirrYG3nNOQxE6HUHkqbCghuQ94ODiD0MHroCnZhvxNgAanmEMTipKmek0q7XiWm3y6orFmOzmJMwR72t9CAtOxQMGSGiVDogQiU4cmVhFAuSe+yE1yADNTobHqYckMlKclRlSQAyjKclcWNx7adrk9LTzPghuiUISm6idpUfaAakDqQqSvtd5aC3K3c4gFxzbhGkcL3XBi32JL8zgbhru9J1EC7YjTmq3k8I2w4L7n/o1eYcR5pLDNrtBiYJuBmIMaxJt+a6cFtAtMhx/1O3fJGt+BvglW0jYKTQuXA4ttQSNREjgV1wrE7MMouLpiKaUsyaUERPduUWhJSCAIkKD0UFQddAwcKEIhCg5MYOE6GQkgZEKYUGqYCCBz7U/yX9PzErMMxDXSSYkfnJvrBn1K19WkHNLT+IEeaw2IolrnA2Ilruo1hNGvh3s0QqYtsZSzfeCSTzvv08kHFYoE90ZReABFilUpiLayedt35qw2LsgV3BrnZQLWiZPVKUklZqjG3RWUQT0H8vJXfZjYtXEVAykDlEFzosJO86BavAdgKbYNR7nnWBpG4E7/AEW22LhmUhkY0NHBohZ5cQnsjXj4V9ZFbV7G0adEZZz02lwI3u1PUWiFSsXoNau1jHOeYDQSSeAWAe6STlySScp1bJ0PMKWJmL4jBJxkRJSfolCaqbq05YxKWUKKcFAEmsRJTQog3QAQBOQpMUnpjKfbGPFORJEaxa9jE+O69lm37RfXYHTTZlLoa4vaHidGkOGYxuV7tBoYS+ox05jGXvNcLkEzprrPJUWOwdHI0A5WtdOUTIuC5s7jaJHAGN6zxkm9ztQxqEaiB/SLIORzaktygDOx7b6ZnkuLBwB6yuCvgSaha50OjQFznB8SGOkAibieYRf0VAc4PaRYt3k5nET5AlGFd5954dUDg4ONyHMNg4nU6Ea2PNWprqh/sBQBBNNroAJIJa7NTtrmAIAjwPJFDXmGgkPtDwIB5AaGx9Oqev3quY2DmiWiZNjOW+sqTKReWhr7t92WxEES2d+pMDjO5JsEiz2FiPZOJc0gQe8AcpAMk8iNYWudosTgyWvIdIDi4g5jlLwIIdwJzf3C2dAyxv8ACPkiL3ox8ZBbSEE4TAJ2qZgHa1IqRKgUAIKJTlMUARKA4yuiFzwmMikkkgZAIgW6wPYCnrUrOdxFNoafMk/JXw7KYJoDfYgtcILnOcXg7u9NvBS0ssWGTPKQFLA7Dw1V9R1djn5gAAHlgb3XFzzlufdby6r01vYXCf8A1PLOPKwXZQ7IYRodlYQS0tkvcYneATqICjOEnF0X8NF48ilJWu54Lj+x1QFzqBNZjb5RGdo1AIGtpuEbsbsh1VzocGlkGIub/wBheou2S3DVDkboGh5a2A72eYyQLAw8lVex8GGV6r3BsPnK4RfMSeotCx656WpdTsSxQU049Apqsptmo8NAH4rT0G9Vru0+VwFOjVfMmSMggbzN48N6usfstjzm7wGmpE+W5cmIw9OhS7o1KpSS7Gj1PozuwVT7Q2XQA0glmulxPQ3VN2na0Vzl/E1rnfxafIA+K79nWNx3XWdzlUW0mFtV7S7NBjMbkiBE84haOHOd8U2xpfkE35IRKK+zeqCtJwhwkEwSlAB5shNKcPtCggDrYdEfNC4Q8ropPlMaNF2RwlOq6q2o0ObkFnXA70SFTdrOztKmS2mwtY67jHdtpHFWfZPFZMQ4QSDTdmi5ABBn++K1Vd7KjYBBa4eiz5Yp/s7PBP8Atnz3Wp5S6CMtxcwNZFut+S43gE6Zo53y8CN+9bvtr2WNKatODTJ7wFiCfyWErybXhu68eHBEZFso0QYQREm2hIuN9/HeukyDwtrOpG8iLG+7iuUNmePr0siGpBERcaTaeQ3KfUidQa7fN+dpmQQtdsVzjRYXTJk31iTH981isESXAiT3o10vpdeiNoFrWSwsa5oczMIJZcB0cLFEepl4u9H8iAUSpkIcqw5pJqSYJmlADlM5SOiYXCYxMXMbEo7jC56uqBkoCShKSYHttVpBzN3qDquZpA1jQ7/6pw/yOnJw3Lmqu0cNdD+R/vgrTeEweOiGuPQ8eR5qyw75aCRE3hZ+qQYO5xAcOBMXC0bGwABuEIGZDtTi/Y4hucxTrtDZ3NqtBieTmgjq0cVmquIbTdr3Zlp4GfdPDl1Wr7f7P9tQIHvQY4giHNPgQvK6OKNRsOzAixG8dQVgzpqV9jfg9UK7ov8AGbezOy5tIi9lU4j27nTULXMIu1stLbbjcOv0XENmlx7pB53EdUXCYp4OVzHPDdS0Ex5KmvG5ojKvqNd2fpUGmk1jTeo1zs5DiRMZeQuN53aLYY/s1hask0w1x/FT7hnnFj4hY3spgnVngtpltMOBe90iQDIa2bk28F6CXwVtwL07ow8W4zkkjD7Y7D1Wguov9qB+AjK+ORmHHyWPc0gkEQRYg2IPAhe1NqFY/wDxC2Y3I3ENADswZUj8QPuuPMER48lY14OZlwpK0YQpJklAzEgEik10JpQMnG9MHFMXbkyANf2MwrfZVXlwzOPs4m4aACfMkf7VpKWEp5Q5plsWiIHEDh0Xl7XRpYngvQNg7QdWwzYbDgXNdGkiDmubTM9ZVc49zq8FnTSx1RxbdoCrTfT+JpHjuWA2F2Vc+o4V2EQYgktDhpZy9FrTN1CDMrJbOtoTpmdw+CpYhjqb6IFK5Y40msIac2Q03NGrS3XeNV5btCl7Ooab9xIkQQeY3iy9p7QGpVpubTd7NxAGZusDdOsdFiMJ/h2+rVh1QNnvPdExPjqVPHJJ1ZXxCtJpAf8AD3swzEve573Mp0gCcn4yTAaMwgaGV672h2L7egw0x95SHdHxNi7J42Ef1VVsjZlHCs9lRDnSRdxGZ5HyEk+a0VLFQYcQXW7rQTBO7+qvjLfcwZI6lR5o6i4e81zf4gR81ykXXsxaHtLXgEG2VwBBHQrIbd7H5c1TDydSaRuR/Ad/RXHPnw7W6MXV0UGlNUdJUUigM07iiMpwudxTGoUwGrOugvKlUKE5AxZkyZJAHsznR/CfTmFFrpzN/dnyd/VCrAUgSA6ODe8PAfRc9DEj2kAg9zxEuFj5K06BNw1ExO/gdx9FxVKdY+9Ve7kXGPIWVhVEiQosE3370mSRm6+ywTIGVwuCLEG9wU9TZdCofvGljou9okT4buR04rTtpjeEPEMy3FlFwT6koza3RjtmbAqfaHU4mi2C6sDZ7T7racGx48I5rRu2Sxj/ALpoa2LZdOfirGngm5WkzOpMnU710BqjHFGPREp5pT6nI3Bu3VHNECzbeZVhRGURJOt3Ek681EBSCsK2TLlU9rWZsNVbwZn8WPafyKtFw7UbnbVbxoP9QY+SCMlaZ5TlSyouU8CllPAqFHNBhqfKiBp4J8h4IoAEJQjFnIpixKgBQtF2O2kyk+o2o7K17QRJ7uYH0JB15KhAUg1DRPHNwkpI2tbadKpUDKffe8wGsvJ4zoBqdVY4jZjgLEE8PoqvsXskN+/eCHQQwcGmQXHrBA5dVqssuk6CI6ql44nWx8Rkat7GSqgmzbkmArClh/ZtA1cbk7yTvWC2HXrO22/DU3ltOmar6rdxAIDY4GXN6yvWsPgQHhzv9I5nf8vNVxxPqXZc2rYhgcA1gl16hF95HJvAc12MphoOVuWTJgQSeJ4lHMBAe9aKSM12O2QjBy5g5EbUTTAxfbXs1GbEURzqsHrUaPmPHisVlXtuv0Xmva3Y32epmaPuql2/unez6cuiZjzYq9SM5CgUdz+ShPJFGcAUMrochOCdACSUoSRQz2nUR5fRZTBvd9rxRcAIcxgjeAyQTz7/AKLUV35dw81m6zh9oqEWzhjj1Dcv/UKxnQR34XEd7KdCiuOR07lTYmrBBCt6NUVKfMJDOx1xI0KBXfLDxF0LA14JYfBNtKwlAFnTdLWzvaPkhUzlOU6blGiT7On/AAt/l3JZ8w5hDEjoTkoQfbmFIPQOiOIqQ0nwXPhzmDz8QyjoGx80HaDybAGNNCL7zddGEEFrRpF/FCe4OLo8dfUrNiXO807H1zoXnzWxd2aw8n7oeZ+qQ7OYfdT9XfVdX5/H9vsjhf03Lf1GRAxXCp5FSc7FD9p5H6LW/q9Q+D/k76px2eofCf8Ae/6pfP4/t9iX9OyfcY018RvNTrlP0XXicNjmM9o9tQMgd4gRB0WqOxacZYMcM7vqp09lUxutzJPzUXx8O0fYkvh0+8vcwp2hiI950fwiPktX2M2FWrlteuSKTYLAQJqkG273PmtHgezFFwD6jQQb5DoRum9xyV/UqADgOQ05WVPEcdGUdMI0XcP8PcZ6pyv8HMasRGvukdDHnouiZe0bhmJ/2kfmFW16oLwWuBktzCeevVWlL3yToB/6uVHdnXaMx2Y7L1aO08finhop4jIaJDgSRfPmGogxZbOm2+Y9AOA49SgbLe51Km9wILqbSQ4EEF1yCDpuR6r1b+SBCqTuKE5ruXkp50+ZJjAhr/3fJEkwnzJgUgCtch4/CMrU3MeAQ4EX3GLOHAhMwIrSmmJq9jwvaFWvRqPpVAA9hym1uo5EQR1XKdp1OXkvXO12yBVAqguaR3XZTEt3Ejkd/NY/Ednw4QXv9PouvDisDS1RV/o4uTgcyb0y9zIHab+XkonaT+XktM7snT+N/wDx+iCeyTf2jvIKfzHC+PYh8pxPn3M7+kn8B5JK/wD1Sb+0d5BJHP4Xx7D+V4nz7ntBpNO4KvxWw6T357tdEEtiDwkQu4PClPFcw7JltqbAqx93D4PENPqY9UDAYXEUTL6bg3ebEDyJWrq4iItPRTzTEf34JUOzMY1ls7d102NxAfRzDp4rY5RwUTSb8LfEBFBZQxDQ2btAE9BCEypx1VVS2hUr13uBinJygAQGCwPU6yruhhW66qlZovoX8iS6kqbZvuQXOJ1BHAi/yXbWECyrMR7ZvuvpgfvMcT5hyrnJs0YopLYhi80WqkToHNH0BUtmYgF8EQ4WI56jwO5cBxRc7JWgEju5bCRcETv0T4LFOc4Pj3CadTwJEjoR6lVxk1PYtyRTxuy0fg7nqU32JWWGqMqNzMII08RqDwRfZLY0coqPsSX2JW/skvZIoCn+xI+HwLRdwngImVZCkispAdTvOqixpFRjNpBguwgcXPptH8yrq203u9xk8Msv8spV9icE14IdJHMx5QhbJ2HSoFxY0Nc7V0CTwHQKlxm31LU4pGaxGHrPIa6i4l2ndMDq78PmtfhaGUS6ziBI4GLzxRBUAE8Vz1KycYKISlqDVKyA56GXJAqVkaJglSEqA5pGoAkAQBJzwFy4jEOBiCAfxawei4KmEqgyKhdPxZb9DEeBCi5USSLUE/39EamqhmJe2zgAf3mlvqCQVYUKsjd4X+SakmDR1PaHAg6EQVm6uAgkcFomO5+iDiKUmVYiuSM8cGoOwau6zGtElcwqsPEeCbkls2Ci2rSKr7GUlcZW8R6pJ2haWdD9s0x7oPVRZtJh1zen1XB+r9Mm7qnhUf8AVPg8FhKRJy1nnjVbXqjwBBA8FCM5XuWuEa2LiniWbj5roY8Ej6FVX2nD/sneGHqD/qnZjKA0pVB0oVPordcfJXol4LrMufaFSKVTd92/+Uqrq4vDnXD1HdaDj80GpjqMEDB1SIj/ACmCxsRdyTnDyNQnfQq9k4mkxsBwuBvCvsHXBbEhZ91LCC42W4kafcYcfmu3C46me79hqMHDI0D0ssySXc2ym5dmdePxwb3QRmOgJGg1PRZF2OxBrBtR4NNxgGm0FgE2zOPelbCrgaeU5aLWk8g4ieu9czdlsGkjoGj8km/V5QavTtaZX1cE6pEmcrswcIAIG4k3ggldtTF0qIc9waGQXPfNhA1I8IXSzCfvO6Ej6IuF2dQhwfTDwR7pDSN+YQRvlSTp+nYg3aeu2ZnGbYfhMQ2uyKmCqNaKjacEsn/9BfvD8jHArd4au2oxr2EOa4AtcNCDvVYMBgg3IKTWtv3BTZlvqMoEXRtnU8PRpinTLmsbOVtzEkmBO6+i2PLGUEnWpbWu6/P5Xv8AwY5QqT03T89n/wALFJclTHNGmc9Mo+ZQDtR26m49XtCp1x8ktEvB21Koabqfth/4uAbReR/kz1qN+im3Eug/cAcO+weZAt5KLkuzHpZDZu1GYl5FIyxgDnHQkmcrTw0JI6KxxNWBKpdmYE0w72bKdEve57w2X5nkAAl1idN66q5q5ADlc7eRLRygGVWp0tyxwt7AzVJRGsKzO2dvfZSz24DG1CWtcCXCWgGHQLGNOhRcL2iw1QT9oaQNYe1oA5wZSjKwlFo0D3tb7xA6/RDdixEgW+J3dA81WVdoNDM1BrajiO6Z7rjwzb1SbPxr8Q0mo45gXAtFgAdwahzDQ6tmhbtAVGkteCAcvd4jdfVNTLhczzBPqsxs55o1HibO+fFaDBYgOkclGMrE1ReUXh4uhuaW82lV9GvkdG5W9N4cFYtyIMgxIhw3g/kh0qbD7tjw0KdwLDI935KTqbX3FjyRQBAwj8R8bqXe5H0QBUc33u8OI1COyoCLKSAqtt1u81vAT5/+KuFVS244iqZ3gR0iPmCq32yx5J+tmzHGoItfbJKr9uknrDQXH6yM+B3mE/6xt+B3mEklDnzFyoj/AKwt+B3mFIdoW/AfMJJI58w5USY7RN+A+aR2+PgPmkklz5+R8qJAbYHwnzUhtkfCfNJJLnSDQhztkH8J81H9Kj4T5p0kc2Q9KG/Sg+H1SG1R8PqnSRzZCcUDO0R8Kb7eOCZJHNkw0of9ID4Uvt44JJI5kg0omzacfh9UQbZ/d9Ukk+ZINCHG2x8Pr/RO7bYP4fX+iSSXOmHLiZb/ABEcyvg5LY9lWpPBni72ZHlUKymFw7ab8bTAHdpF0cfu21B6FOktON3G2HToXGxsflp4Vg0c9/8AxAj+ZdGAcaeOq0zpUJe3o6/hcpJIY8m6Oza1CDmCjszFQ8JJKL2Zn7F3i3R+RRcBjSDB0O9JJWdyHYumvkLmdTym1p05H6QkkrSASnXkwdfRSLRPApJJIZTdqWdxr94MeDh/RZg1Ukljz/WbMH0ETXSSSVRaf//Z"/>
          <p:cNvSpPr>
            <a:spLocks noChangeAspect="1" noChangeArrowheads="1"/>
          </p:cNvSpPr>
          <p:nvPr/>
        </p:nvSpPr>
        <p:spPr bwMode="auto">
          <a:xfrm>
            <a:off x="155575" y="-1812925"/>
            <a:ext cx="5667375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726" y="4005064"/>
            <a:ext cx="4032448" cy="2683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610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7239000" cy="77034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BENEFICIOS DE TENER UN TUTOR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179512" y="1484784"/>
            <a:ext cx="8064896" cy="4351338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MX" dirty="0" smtClean="0"/>
              <a:t>Fomentar el desarrollo de habilidades para el autoaprendizaje a fin de mejorar tu desempeño académico.</a:t>
            </a:r>
          </a:p>
          <a:p>
            <a:r>
              <a:rPr lang="es-MX" dirty="0" smtClean="0"/>
              <a:t>Orientara en los problemas escolares y/o personales que surjan durante tu proceso formativo.</a:t>
            </a:r>
          </a:p>
          <a:p>
            <a:r>
              <a:rPr lang="es-MX" dirty="0" smtClean="0"/>
              <a:t>Canaliza con expertos en caso de necesitarlo</a:t>
            </a:r>
          </a:p>
          <a:p>
            <a:r>
              <a:rPr lang="es-MX" dirty="0" smtClean="0"/>
              <a:t>Desarrollaras habilidades para asumir responsabilidades.  </a:t>
            </a:r>
          </a:p>
          <a:p>
            <a:r>
              <a:rPr lang="es-MX" dirty="0" smtClean="0"/>
              <a:t>Sugerir métodos y/o estrategias de estudio.</a:t>
            </a:r>
          </a:p>
          <a:p>
            <a:r>
              <a:rPr lang="es-MX" dirty="0" smtClean="0"/>
              <a:t>Te apoyaran y asesoraran en temas de dificultad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745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179512" y="332656"/>
            <a:ext cx="7516688" cy="612308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s-ES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Dependencias </a:t>
            </a:r>
            <a:r>
              <a:rPr lang="es-ES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apoyo a las </a:t>
            </a:r>
            <a:r>
              <a:rPr lang="es-ES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Tutorías</a:t>
            </a:r>
          </a:p>
          <a:p>
            <a:pPr marL="0" indent="0" algn="ctr">
              <a:buNone/>
            </a:pPr>
            <a:endParaRPr lang="es-MX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s-ES" sz="3400" dirty="0"/>
              <a:t>Centro de Atención Integral al </a:t>
            </a:r>
            <a:r>
              <a:rPr lang="es-ES" sz="3400" dirty="0" smtClean="0"/>
              <a:t>Estudiante </a:t>
            </a:r>
            <a:r>
              <a:rPr lang="es-ES" sz="3400" dirty="0"/>
              <a:t>(DAIE)</a:t>
            </a:r>
            <a:endParaRPr lang="es-MX" sz="3400" dirty="0"/>
          </a:p>
          <a:p>
            <a:pPr lvl="0"/>
            <a:r>
              <a:rPr lang="es-ES" sz="3400" dirty="0"/>
              <a:t>Coordinación de Educación Continua, Abierta y a Distancia (CECAD)</a:t>
            </a:r>
            <a:endParaRPr lang="es-MX" sz="3400" dirty="0"/>
          </a:p>
          <a:p>
            <a:pPr lvl="0"/>
            <a:r>
              <a:rPr lang="es-ES" sz="3400" dirty="0"/>
              <a:t>Programa de Atención a Estudiantes Indígenas (PAEI</a:t>
            </a:r>
            <a:r>
              <a:rPr lang="es-ES" sz="3400" dirty="0" smtClean="0"/>
              <a:t>)</a:t>
            </a:r>
          </a:p>
          <a:p>
            <a:pPr lvl="0"/>
            <a:r>
              <a:rPr lang="es-ES" sz="3400" dirty="0" smtClean="0"/>
              <a:t>Programa de Inclusión y equidad educativa </a:t>
            </a:r>
            <a:endParaRPr lang="es-MX" sz="3400" dirty="0"/>
          </a:p>
          <a:p>
            <a:pPr lvl="0"/>
            <a:r>
              <a:rPr lang="es-ES" sz="3400" dirty="0"/>
              <a:t>Departamento de Becas</a:t>
            </a:r>
            <a:endParaRPr lang="es-MX" sz="3400" dirty="0"/>
          </a:p>
          <a:p>
            <a:pPr lvl="0"/>
            <a:r>
              <a:rPr lang="es-ES" sz="3400" dirty="0"/>
              <a:t>Carnet Cultural</a:t>
            </a:r>
            <a:endParaRPr lang="es-MX" sz="3400" dirty="0"/>
          </a:p>
          <a:p>
            <a:pPr lvl="0"/>
            <a:r>
              <a:rPr lang="es-ES" sz="3400" dirty="0"/>
              <a:t>Programa de Movilidad</a:t>
            </a:r>
            <a:endParaRPr lang="es-MX" sz="3400" dirty="0"/>
          </a:p>
          <a:p>
            <a:pPr lvl="0"/>
            <a:r>
              <a:rPr lang="es-ES" sz="3400" dirty="0"/>
              <a:t>Unidad de Psicología en las UA</a:t>
            </a:r>
            <a:endParaRPr lang="es-MX" sz="3400" dirty="0"/>
          </a:p>
          <a:p>
            <a:pPr lvl="0"/>
            <a:r>
              <a:rPr lang="es-ES" sz="3400" dirty="0" smtClean="0"/>
              <a:t>El </a:t>
            </a:r>
            <a:r>
              <a:rPr lang="es-ES" sz="3400" dirty="0"/>
              <a:t>Departamento y Unidad de registro escolar (SEGA)</a:t>
            </a:r>
            <a:endParaRPr lang="es-MX" sz="3400" dirty="0"/>
          </a:p>
          <a:p>
            <a:pPr lvl="0"/>
            <a:r>
              <a:rPr lang="es-ES" sz="3400" dirty="0" err="1" smtClean="0"/>
              <a:t>Bufette</a:t>
            </a:r>
            <a:r>
              <a:rPr lang="es-ES" sz="3400" dirty="0" smtClean="0"/>
              <a:t> </a:t>
            </a:r>
            <a:r>
              <a:rPr lang="es-ES" sz="3400" dirty="0"/>
              <a:t>jurídico</a:t>
            </a:r>
            <a:endParaRPr lang="es-MX" sz="3400" dirty="0"/>
          </a:p>
          <a:p>
            <a:pPr lvl="0"/>
            <a:r>
              <a:rPr lang="es-ES" sz="3400" dirty="0"/>
              <a:t>Actividades deportivas</a:t>
            </a:r>
            <a:endParaRPr lang="es-MX" sz="3400" dirty="0"/>
          </a:p>
          <a:p>
            <a:pPr lvl="0"/>
            <a:r>
              <a:rPr lang="es-ES" sz="3400" dirty="0"/>
              <a:t>Departamento de Extensión y Difusión</a:t>
            </a:r>
            <a:endParaRPr lang="es-MX" sz="3400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23603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-99392"/>
            <a:ext cx="7239000" cy="1143000"/>
          </a:xfrm>
        </p:spPr>
        <p:txBody>
          <a:bodyPr/>
          <a:lstStyle/>
          <a:p>
            <a:pPr algn="ctr"/>
            <a:r>
              <a:rPr lang="es-MX" dirty="0" smtClean="0"/>
              <a:t>DERECHOS DEL TUTORANDO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340768"/>
            <a:ext cx="7300664" cy="5114968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s-MX" sz="4000" dirty="0"/>
              <a:t>Contar con un tutor académico a partir de su ingreso a la </a:t>
            </a:r>
            <a:r>
              <a:rPr lang="es-MX" sz="4000" dirty="0" smtClean="0"/>
              <a:t>UACH.</a:t>
            </a:r>
            <a:endParaRPr lang="es-MX" sz="4000" dirty="0"/>
          </a:p>
          <a:p>
            <a:pPr algn="just">
              <a:lnSpc>
                <a:spcPct val="150000"/>
              </a:lnSpc>
            </a:pPr>
            <a:r>
              <a:rPr lang="es-MX" sz="4000" dirty="0"/>
              <a:t>Garantía de confidencialidad de su tutor.</a:t>
            </a:r>
          </a:p>
          <a:p>
            <a:pPr algn="just">
              <a:lnSpc>
                <a:spcPct val="150000"/>
              </a:lnSpc>
            </a:pPr>
            <a:r>
              <a:rPr lang="es-MX" sz="4000" dirty="0"/>
              <a:t>Recibir respeto absoluto por parte de su tutor.</a:t>
            </a:r>
          </a:p>
          <a:p>
            <a:pPr algn="just">
              <a:lnSpc>
                <a:spcPct val="150000"/>
              </a:lnSpc>
            </a:pPr>
            <a:r>
              <a:rPr lang="es-MX" sz="4000" dirty="0"/>
              <a:t>Solicitar el cambio de tutor académico hasta por dos veces durante su trayectoria escolar, previa autorización del secretario académico y el visto bueno del coordinador de tutorías de la Unidad </a:t>
            </a:r>
            <a:r>
              <a:rPr lang="es-MX" sz="4000" dirty="0" smtClean="0"/>
              <a:t>Académica.</a:t>
            </a:r>
            <a:endParaRPr lang="es-MX" sz="4000" dirty="0"/>
          </a:p>
          <a:p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0"/>
            <a:ext cx="1907704" cy="909203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763688" y="1039308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Según el reglamento general de tutorías 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44120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Que debo de hacer para conocer a mi tutor?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Al inicio de tu carrera o al inicio del semestre te será asignado un tutor, en caso de no ser así puedes acudir a la coordinación de tutorías de tu facultad para que te asignen uno. </a:t>
            </a:r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293095"/>
            <a:ext cx="3744416" cy="210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1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encrypted-tbn0.gstatic.com/images?q=tbn:ANd9GcRuzH4pIa12wP1kzM2WAvJc3aFToX5X9eXOH_G0a3FSV_wREi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764704"/>
            <a:ext cx="4755480" cy="456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36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198</TotalTime>
  <Words>414</Words>
  <Application>Microsoft Office PowerPoint</Application>
  <PresentationFormat>Presentación en pantalla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Opulento</vt:lpstr>
      <vt:lpstr>TUTORÍAS </vt:lpstr>
      <vt:lpstr>Qué es la tutoría ?</vt:lpstr>
      <vt:lpstr>misión</vt:lpstr>
      <vt:lpstr>¿Qué es un tutor? </vt:lpstr>
      <vt:lpstr>¿QuÉ es un tutorando?</vt:lpstr>
      <vt:lpstr>BENEFICIOS DE TENER UN TUTOR</vt:lpstr>
      <vt:lpstr>Presentación de PowerPoint</vt:lpstr>
      <vt:lpstr>DERECHOS DEL TUTORANDO </vt:lpstr>
      <vt:lpstr>Que debo de hacer para conocer a mi tutor?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TUTORÍAS</dc:title>
  <dc:creator>Paola</dc:creator>
  <cp:lastModifiedBy>usuario</cp:lastModifiedBy>
  <cp:revision>18</cp:revision>
  <dcterms:created xsi:type="dcterms:W3CDTF">2014-09-13T16:50:42Z</dcterms:created>
  <dcterms:modified xsi:type="dcterms:W3CDTF">2018-01-24T19:55:52Z</dcterms:modified>
</cp:coreProperties>
</file>