
<file path=[Content_Types].xml><?xml version="1.0" encoding="utf-8"?>
<Types xmlns="http://schemas.openxmlformats.org/package/2006/content-types">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diagrams/layout7.xml" ContentType="application/vnd.openxmlformats-officedocument.drawingml.diagramLayout+xml"/>
  <Override PartName="/ppt/diagrams/data8.xml" ContentType="application/vnd.openxmlformats-officedocument.drawingml.diagramData+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drawing9.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drawing7.xml" ContentType="application/vnd.ms-office.drawingml.diagramDrawing+xml"/>
  <Override PartName="/ppt/diagrams/quickStyle9.xml" ContentType="application/vnd.openxmlformats-officedocument.drawingml.diagramStyl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diagrams/quickStyle7.xml" ContentType="application/vnd.openxmlformats-officedocument.drawingml.diagramStyle+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Default Extension="png" ContentType="image/png"/>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diagrams/colors10.xml" ContentType="application/vnd.openxmlformats-officedocument.drawingml.diagramColor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diagrams/quickStyle10.xml" ContentType="application/vnd.openxmlformats-officedocument.drawingml.diagramStyle+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56" r:id="rId2"/>
    <p:sldId id="257" r:id="rId3"/>
    <p:sldId id="259" r:id="rId4"/>
    <p:sldId id="258" r:id="rId5"/>
    <p:sldId id="265" r:id="rId6"/>
    <p:sldId id="264" r:id="rId7"/>
    <p:sldId id="262" r:id="rId8"/>
    <p:sldId id="263" r:id="rId9"/>
    <p:sldId id="266" r:id="rId10"/>
    <p:sldId id="284" r:id="rId11"/>
    <p:sldId id="267" r:id="rId12"/>
    <p:sldId id="268" r:id="rId13"/>
    <p:sldId id="269" r:id="rId14"/>
    <p:sldId id="270" r:id="rId15"/>
    <p:sldId id="272" r:id="rId16"/>
    <p:sldId id="271" r:id="rId17"/>
    <p:sldId id="283" r:id="rId18"/>
    <p:sldId id="273" r:id="rId19"/>
    <p:sldId id="274" r:id="rId20"/>
    <p:sldId id="275" r:id="rId21"/>
    <p:sldId id="276" r:id="rId22"/>
    <p:sldId id="277" r:id="rId23"/>
    <p:sldId id="278" r:id="rId24"/>
    <p:sldId id="279" r:id="rId25"/>
    <p:sldId id="280" r:id="rId26"/>
    <p:sldId id="281" r:id="rId27"/>
    <p:sldId id="282" r:id="rId28"/>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_rels/data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image" Target="../media/image8.png"/></Relationships>
</file>

<file path=ppt/diagrams/_rels/drawing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image" Target="../media/image8.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F2F385-B46F-4809-B032-078A35B37AD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MX"/>
        </a:p>
      </dgm:t>
    </dgm:pt>
    <dgm:pt modelId="{C779ACBD-114D-4FFE-B2DE-0B3CD6E77CEC}">
      <dgm:prSet phldrT="[Texto]" custT="1"/>
      <dgm:spPr/>
      <dgm:t>
        <a:bodyPr/>
        <a:lstStyle/>
        <a:p>
          <a:r>
            <a:rPr lang="es-MX" sz="2800" dirty="0" smtClean="0"/>
            <a:t>Es una alteración neurológica, se caracteriza por su aparición brusca, generalmente sin aviso, con síntomas de 24 horas o mas, causando secuelas o muerte</a:t>
          </a:r>
        </a:p>
        <a:p>
          <a:r>
            <a:rPr lang="es-MX" sz="2800" dirty="0" smtClean="0"/>
            <a:t>Se trata de una enfermedad que no respeta edad, sexo, raza ni condición social.</a:t>
          </a:r>
          <a:endParaRPr lang="es-MX" sz="2800" dirty="0"/>
        </a:p>
      </dgm:t>
    </dgm:pt>
    <dgm:pt modelId="{65EB9896-1206-41E2-BD98-3D1071D484EA}" type="parTrans" cxnId="{FDE8238D-B875-43AC-B0B1-6186DA12A767}">
      <dgm:prSet/>
      <dgm:spPr/>
      <dgm:t>
        <a:bodyPr/>
        <a:lstStyle/>
        <a:p>
          <a:endParaRPr lang="es-MX"/>
        </a:p>
      </dgm:t>
    </dgm:pt>
    <dgm:pt modelId="{D848ED22-BB49-4845-BA32-96511D88190D}" type="sibTrans" cxnId="{FDE8238D-B875-43AC-B0B1-6186DA12A767}">
      <dgm:prSet/>
      <dgm:spPr/>
      <dgm:t>
        <a:bodyPr/>
        <a:lstStyle/>
        <a:p>
          <a:endParaRPr lang="es-MX"/>
        </a:p>
      </dgm:t>
    </dgm:pt>
    <dgm:pt modelId="{8BB0B9CC-791D-4DAF-95A3-FC406693CC9E}" type="pres">
      <dgm:prSet presAssocID="{05F2F385-B46F-4809-B032-078A35B37ADB}" presName="linear" presStyleCnt="0">
        <dgm:presLayoutVars>
          <dgm:animLvl val="lvl"/>
          <dgm:resizeHandles val="exact"/>
        </dgm:presLayoutVars>
      </dgm:prSet>
      <dgm:spPr/>
    </dgm:pt>
    <dgm:pt modelId="{0C64C9B7-8964-48EF-868B-050B3BA73E2F}" type="pres">
      <dgm:prSet presAssocID="{C779ACBD-114D-4FFE-B2DE-0B3CD6E77CEC}" presName="parentText" presStyleLbl="node1" presStyleIdx="0" presStyleCnt="1" custLinFactNeighborX="-793" custLinFactNeighborY="2657">
        <dgm:presLayoutVars>
          <dgm:chMax val="0"/>
          <dgm:bulletEnabled val="1"/>
        </dgm:presLayoutVars>
      </dgm:prSet>
      <dgm:spPr/>
      <dgm:t>
        <a:bodyPr/>
        <a:lstStyle/>
        <a:p>
          <a:endParaRPr lang="es-MX"/>
        </a:p>
      </dgm:t>
    </dgm:pt>
  </dgm:ptLst>
  <dgm:cxnLst>
    <dgm:cxn modelId="{AA810F8A-3595-424F-B683-2801261287B1}" type="presOf" srcId="{05F2F385-B46F-4809-B032-078A35B37ADB}" destId="{8BB0B9CC-791D-4DAF-95A3-FC406693CC9E}" srcOrd="0" destOrd="0" presId="urn:microsoft.com/office/officeart/2005/8/layout/vList2"/>
    <dgm:cxn modelId="{B360705B-A6DA-44EB-AC82-2207136147AB}" type="presOf" srcId="{C779ACBD-114D-4FFE-B2DE-0B3CD6E77CEC}" destId="{0C64C9B7-8964-48EF-868B-050B3BA73E2F}" srcOrd="0" destOrd="0" presId="urn:microsoft.com/office/officeart/2005/8/layout/vList2"/>
    <dgm:cxn modelId="{FDE8238D-B875-43AC-B0B1-6186DA12A767}" srcId="{05F2F385-B46F-4809-B032-078A35B37ADB}" destId="{C779ACBD-114D-4FFE-B2DE-0B3CD6E77CEC}" srcOrd="0" destOrd="0" parTransId="{65EB9896-1206-41E2-BD98-3D1071D484EA}" sibTransId="{D848ED22-BB49-4845-BA32-96511D88190D}"/>
    <dgm:cxn modelId="{5D99344E-02E2-46E8-86B8-9681239BA22D}" type="presParOf" srcId="{8BB0B9CC-791D-4DAF-95A3-FC406693CC9E}" destId="{0C64C9B7-8964-48EF-868B-050B3BA73E2F}" srcOrd="0"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3BA2239-D02A-44D7-9CC9-1FE6F162978B}" type="doc">
      <dgm:prSet loTypeId="urn:microsoft.com/office/officeart/2005/8/layout/equation2" loCatId="process" qsTypeId="urn:microsoft.com/office/officeart/2005/8/quickstyle/simple1" qsCatId="simple" csTypeId="urn:microsoft.com/office/officeart/2005/8/colors/accent1_2" csCatId="accent1" phldr="1"/>
      <dgm:spPr/>
    </dgm:pt>
    <dgm:pt modelId="{D205BA33-ABB5-42A7-8DB2-A71C7CE62066}">
      <dgm:prSet phldrT="[Texto]"/>
      <dgm:spPr/>
      <dgm:t>
        <a:bodyPr/>
        <a:lstStyle/>
        <a:p>
          <a:r>
            <a:rPr lang="es-MX" dirty="0" smtClean="0">
              <a:latin typeface="Adobe Garamond Pro Bold" pitchFamily="18" charset="0"/>
            </a:rPr>
            <a:t>La enfermedad vascular cerebral se produce cuando el tejido cerebral deja de recibir un aporte continuo de oxigeno debido a un problema en la vasculatura intracraneal, es decir, en las arterias que normalmente llevan el flujo sanguíneo hacia el cerebro</a:t>
          </a:r>
          <a:endParaRPr lang="es-MX" dirty="0">
            <a:latin typeface="Adobe Garamond Pro Bold" pitchFamily="18" charset="0"/>
          </a:endParaRPr>
        </a:p>
      </dgm:t>
    </dgm:pt>
    <dgm:pt modelId="{A84F92B5-E945-4621-95E7-A18BBB6B38FA}" type="parTrans" cxnId="{B19005F8-7828-447D-8D59-DE1D19ED3502}">
      <dgm:prSet/>
      <dgm:spPr/>
      <dgm:t>
        <a:bodyPr/>
        <a:lstStyle/>
        <a:p>
          <a:endParaRPr lang="es-MX"/>
        </a:p>
      </dgm:t>
    </dgm:pt>
    <dgm:pt modelId="{F2E22892-4C4F-42A9-83EE-3F3964A9887C}" type="sibTrans" cxnId="{B19005F8-7828-447D-8D59-DE1D19ED3502}">
      <dgm:prSet/>
      <dgm:spPr/>
      <dgm:t>
        <a:bodyPr/>
        <a:lstStyle/>
        <a:p>
          <a:endParaRPr lang="es-MX"/>
        </a:p>
      </dgm:t>
    </dgm:pt>
    <dgm:pt modelId="{44BBA2B0-1AAA-4C02-845C-821EFAA14F7D}" type="pres">
      <dgm:prSet presAssocID="{43BA2239-D02A-44D7-9CC9-1FE6F162978B}" presName="Name0" presStyleCnt="0">
        <dgm:presLayoutVars>
          <dgm:dir/>
          <dgm:resizeHandles val="exact"/>
        </dgm:presLayoutVars>
      </dgm:prSet>
      <dgm:spPr/>
    </dgm:pt>
    <dgm:pt modelId="{6F7510CB-D535-4D79-B1A0-524598448D7D}" type="pres">
      <dgm:prSet presAssocID="{43BA2239-D02A-44D7-9CC9-1FE6F162978B}" presName="vNodes" presStyleCnt="0"/>
      <dgm:spPr/>
    </dgm:pt>
    <dgm:pt modelId="{CCFFE71D-1E12-4159-B0EE-E1237C891C5D}" type="pres">
      <dgm:prSet presAssocID="{43BA2239-D02A-44D7-9CC9-1FE6F162978B}" presName="lastNode" presStyleLbl="node1" presStyleIdx="0" presStyleCnt="1" custScaleX="67998" custScaleY="54996">
        <dgm:presLayoutVars>
          <dgm:bulletEnabled val="1"/>
        </dgm:presLayoutVars>
      </dgm:prSet>
      <dgm:spPr/>
      <dgm:t>
        <a:bodyPr/>
        <a:lstStyle/>
        <a:p>
          <a:endParaRPr lang="es-MX"/>
        </a:p>
      </dgm:t>
    </dgm:pt>
  </dgm:ptLst>
  <dgm:cxnLst>
    <dgm:cxn modelId="{C0EC1D88-6094-41C7-B74B-598292067681}" type="presOf" srcId="{D205BA33-ABB5-42A7-8DB2-A71C7CE62066}" destId="{CCFFE71D-1E12-4159-B0EE-E1237C891C5D}" srcOrd="0" destOrd="0" presId="urn:microsoft.com/office/officeart/2005/8/layout/equation2"/>
    <dgm:cxn modelId="{B19005F8-7828-447D-8D59-DE1D19ED3502}" srcId="{43BA2239-D02A-44D7-9CC9-1FE6F162978B}" destId="{D205BA33-ABB5-42A7-8DB2-A71C7CE62066}" srcOrd="0" destOrd="0" parTransId="{A84F92B5-E945-4621-95E7-A18BBB6B38FA}" sibTransId="{F2E22892-4C4F-42A9-83EE-3F3964A9887C}"/>
    <dgm:cxn modelId="{95E44B83-B4AC-4F33-ABF9-60E546AC7BA9}" type="presOf" srcId="{43BA2239-D02A-44D7-9CC9-1FE6F162978B}" destId="{44BBA2B0-1AAA-4C02-845C-821EFAA14F7D}" srcOrd="0" destOrd="0" presId="urn:microsoft.com/office/officeart/2005/8/layout/equation2"/>
    <dgm:cxn modelId="{CBFC6524-D6FB-4B78-8DA9-803069E36075}" type="presParOf" srcId="{44BBA2B0-1AAA-4C02-845C-821EFAA14F7D}" destId="{6F7510CB-D535-4D79-B1A0-524598448D7D}" srcOrd="0" destOrd="0" presId="urn:microsoft.com/office/officeart/2005/8/layout/equation2"/>
    <dgm:cxn modelId="{1A5E6A23-2EA5-4CB6-82A9-B1044CB2FA90}" type="presParOf" srcId="{44BBA2B0-1AAA-4C02-845C-821EFAA14F7D}" destId="{CCFFE71D-1E12-4159-B0EE-E1237C891C5D}" srcOrd="1" destOrd="0" presId="urn:microsoft.com/office/officeart/2005/8/layout/equation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C6178FD-99C2-4BBE-9F6E-2A33080B81D0}"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s-MX"/>
        </a:p>
      </dgm:t>
    </dgm:pt>
    <dgm:pt modelId="{F78B96E7-C428-4C68-9748-FF075F3859B3}">
      <dgm:prSet phldrT="[Texto]"/>
      <dgm:spPr/>
      <dgm:t>
        <a:bodyPr/>
        <a:lstStyle/>
        <a:p>
          <a:r>
            <a:rPr lang="es-MX" dirty="0" smtClean="0"/>
            <a:t>TROMBOSIS CEREBRAL</a:t>
          </a:r>
          <a:endParaRPr lang="es-MX" dirty="0"/>
        </a:p>
      </dgm:t>
    </dgm:pt>
    <dgm:pt modelId="{FFDF9557-CAAC-41D7-A97A-09ECACC61232}" type="parTrans" cxnId="{7B171A8A-390A-4CDE-B957-043C2148080C}">
      <dgm:prSet/>
      <dgm:spPr/>
      <dgm:t>
        <a:bodyPr/>
        <a:lstStyle/>
        <a:p>
          <a:endParaRPr lang="es-MX"/>
        </a:p>
      </dgm:t>
    </dgm:pt>
    <dgm:pt modelId="{0D69DEBE-3D2E-4C17-AC31-F37374E7B2BE}" type="sibTrans" cxnId="{7B171A8A-390A-4CDE-B957-043C2148080C}">
      <dgm:prSet/>
      <dgm:spPr/>
      <dgm:t>
        <a:bodyPr/>
        <a:lstStyle/>
        <a:p>
          <a:endParaRPr lang="es-MX"/>
        </a:p>
      </dgm:t>
    </dgm:pt>
    <dgm:pt modelId="{51A391FE-F23D-454D-BC1F-9EBC7F184AD6}">
      <dgm:prSet phldrT="[Texto]"/>
      <dgm:spPr/>
      <dgm:t>
        <a:bodyPr/>
        <a:lstStyle/>
        <a:p>
          <a:r>
            <a:rPr lang="es-MX" dirty="0" smtClean="0"/>
            <a:t> Se produce cuando una arteria se obstruye debido a la formación de un trombo en su interior</a:t>
          </a:r>
          <a:endParaRPr lang="es-MX" dirty="0"/>
        </a:p>
      </dgm:t>
    </dgm:pt>
    <dgm:pt modelId="{83BB4040-11CB-4A5B-821F-71173B79E98B}" type="parTrans" cxnId="{BE5962E7-FA6E-4E9C-B75B-E196D3243DBE}">
      <dgm:prSet/>
      <dgm:spPr/>
      <dgm:t>
        <a:bodyPr/>
        <a:lstStyle/>
        <a:p>
          <a:endParaRPr lang="es-MX"/>
        </a:p>
      </dgm:t>
    </dgm:pt>
    <dgm:pt modelId="{66CE4E77-7CC8-4FD4-A219-C2427EB873FA}" type="sibTrans" cxnId="{BE5962E7-FA6E-4E9C-B75B-E196D3243DBE}">
      <dgm:prSet/>
      <dgm:spPr/>
      <dgm:t>
        <a:bodyPr/>
        <a:lstStyle/>
        <a:p>
          <a:endParaRPr lang="es-MX"/>
        </a:p>
      </dgm:t>
    </dgm:pt>
    <dgm:pt modelId="{77300A59-2641-4A3A-9355-21A593E27AE3}">
      <dgm:prSet phldrT="[Texto]"/>
      <dgm:spPr/>
      <dgm:t>
        <a:bodyPr/>
        <a:lstStyle/>
        <a:p>
          <a:r>
            <a:rPr lang="es-MX" dirty="0" smtClean="0"/>
            <a:t>EMBOLIA CEREBRAL</a:t>
          </a:r>
          <a:endParaRPr lang="es-MX" dirty="0"/>
        </a:p>
      </dgm:t>
    </dgm:pt>
    <dgm:pt modelId="{3B790733-28D2-400C-BD0F-0CD97C3385C6}" type="parTrans" cxnId="{E62200D7-4D3F-49D6-A76E-0204105F1035}">
      <dgm:prSet/>
      <dgm:spPr/>
      <dgm:t>
        <a:bodyPr/>
        <a:lstStyle/>
        <a:p>
          <a:endParaRPr lang="es-MX"/>
        </a:p>
      </dgm:t>
    </dgm:pt>
    <dgm:pt modelId="{2C791498-F4FB-433A-B9C6-33F413A10EA2}" type="sibTrans" cxnId="{E62200D7-4D3F-49D6-A76E-0204105F1035}">
      <dgm:prSet/>
      <dgm:spPr/>
      <dgm:t>
        <a:bodyPr/>
        <a:lstStyle/>
        <a:p>
          <a:endParaRPr lang="es-MX"/>
        </a:p>
      </dgm:t>
    </dgm:pt>
    <dgm:pt modelId="{0877F72F-8081-47E4-BB4C-B019F12FAEB1}">
      <dgm:prSet phldrT="[Texto]"/>
      <dgm:spPr/>
      <dgm:t>
        <a:bodyPr/>
        <a:lstStyle/>
        <a:p>
          <a:r>
            <a:rPr lang="es-MX" dirty="0" smtClean="0"/>
            <a:t>Se produce cuando una arteria se obstruye debido a un coágulo de sangre que ha viajado por la circulación desde un lugar distante, por ejemplo, el corazón</a:t>
          </a:r>
          <a:endParaRPr lang="es-MX" dirty="0"/>
        </a:p>
      </dgm:t>
    </dgm:pt>
    <dgm:pt modelId="{098C0E4D-2561-4B08-BB48-E1451A9E821F}" type="parTrans" cxnId="{93D1D5F7-5EB4-4DB3-88C4-22538F5EA104}">
      <dgm:prSet/>
      <dgm:spPr/>
      <dgm:t>
        <a:bodyPr/>
        <a:lstStyle/>
        <a:p>
          <a:endParaRPr lang="es-MX"/>
        </a:p>
      </dgm:t>
    </dgm:pt>
    <dgm:pt modelId="{D1D7D007-A097-4818-A605-E252D07DA1B1}" type="sibTrans" cxnId="{93D1D5F7-5EB4-4DB3-88C4-22538F5EA104}">
      <dgm:prSet/>
      <dgm:spPr/>
      <dgm:t>
        <a:bodyPr/>
        <a:lstStyle/>
        <a:p>
          <a:endParaRPr lang="es-MX"/>
        </a:p>
      </dgm:t>
    </dgm:pt>
    <dgm:pt modelId="{11DC3FBD-6F21-4D27-AB40-5082F5F1320F}">
      <dgm:prSet phldrT="[Texto]"/>
      <dgm:spPr/>
      <dgm:t>
        <a:bodyPr/>
        <a:lstStyle/>
        <a:p>
          <a:r>
            <a:rPr lang="es-MX" dirty="0" smtClean="0"/>
            <a:t>HEMORRAGIA CEREBRAL</a:t>
          </a:r>
          <a:endParaRPr lang="es-MX" dirty="0"/>
        </a:p>
      </dgm:t>
    </dgm:pt>
    <dgm:pt modelId="{9C7C540F-C55D-44A4-9D3E-6DBD6BADC3A1}" type="parTrans" cxnId="{8C052800-263B-4216-86AA-61BF7F176FBF}">
      <dgm:prSet/>
      <dgm:spPr/>
      <dgm:t>
        <a:bodyPr/>
        <a:lstStyle/>
        <a:p>
          <a:endParaRPr lang="es-MX"/>
        </a:p>
      </dgm:t>
    </dgm:pt>
    <dgm:pt modelId="{855FDB81-2FCD-420A-A891-07D047BAA403}" type="sibTrans" cxnId="{8C052800-263B-4216-86AA-61BF7F176FBF}">
      <dgm:prSet/>
      <dgm:spPr/>
      <dgm:t>
        <a:bodyPr/>
        <a:lstStyle/>
        <a:p>
          <a:endParaRPr lang="es-MX"/>
        </a:p>
      </dgm:t>
    </dgm:pt>
    <dgm:pt modelId="{362E7235-75FE-46DD-B5E3-9CECB589ED19}">
      <dgm:prSet phldrT="[Texto]"/>
      <dgm:spPr/>
      <dgm:t>
        <a:bodyPr/>
        <a:lstStyle/>
        <a:p>
          <a:r>
            <a:rPr lang="es-MX" dirty="0" smtClean="0"/>
            <a:t>Se produce cuando una arteria se rompe, dejando escapar sangre hacia el tejido cerebral  </a:t>
          </a:r>
          <a:endParaRPr lang="es-MX" dirty="0"/>
        </a:p>
      </dgm:t>
    </dgm:pt>
    <dgm:pt modelId="{352174D6-3FA3-45E0-8A75-D72D6165AB08}" type="parTrans" cxnId="{5634B414-71A4-4D11-ADD0-87980A742D19}">
      <dgm:prSet/>
      <dgm:spPr/>
      <dgm:t>
        <a:bodyPr/>
        <a:lstStyle/>
        <a:p>
          <a:endParaRPr lang="es-MX"/>
        </a:p>
      </dgm:t>
    </dgm:pt>
    <dgm:pt modelId="{920DEB4E-30D9-4A85-BA3A-3D58C705400A}" type="sibTrans" cxnId="{5634B414-71A4-4D11-ADD0-87980A742D19}">
      <dgm:prSet/>
      <dgm:spPr/>
      <dgm:t>
        <a:bodyPr/>
        <a:lstStyle/>
        <a:p>
          <a:endParaRPr lang="es-MX"/>
        </a:p>
      </dgm:t>
    </dgm:pt>
    <dgm:pt modelId="{983B9CA6-8769-47D7-B731-B9D37255F52C}" type="pres">
      <dgm:prSet presAssocID="{DC6178FD-99C2-4BBE-9F6E-2A33080B81D0}" presName="linearFlow" presStyleCnt="0">
        <dgm:presLayoutVars>
          <dgm:dir/>
          <dgm:animLvl val="lvl"/>
          <dgm:resizeHandles val="exact"/>
        </dgm:presLayoutVars>
      </dgm:prSet>
      <dgm:spPr/>
    </dgm:pt>
    <dgm:pt modelId="{4A844283-962D-4788-9CE2-85628661CAA3}" type="pres">
      <dgm:prSet presAssocID="{F78B96E7-C428-4C68-9748-FF075F3859B3}" presName="composite" presStyleCnt="0"/>
      <dgm:spPr/>
    </dgm:pt>
    <dgm:pt modelId="{F6CBC32F-F84F-4169-AA10-1AF10882EA35}" type="pres">
      <dgm:prSet presAssocID="{F78B96E7-C428-4C68-9748-FF075F3859B3}" presName="parentText" presStyleLbl="alignNode1" presStyleIdx="0" presStyleCnt="3">
        <dgm:presLayoutVars>
          <dgm:chMax val="1"/>
          <dgm:bulletEnabled val="1"/>
        </dgm:presLayoutVars>
      </dgm:prSet>
      <dgm:spPr/>
    </dgm:pt>
    <dgm:pt modelId="{B8B76296-598C-49BB-B724-EF3CFFCA1B4B}" type="pres">
      <dgm:prSet presAssocID="{F78B96E7-C428-4C68-9748-FF075F3859B3}" presName="descendantText" presStyleLbl="alignAcc1" presStyleIdx="0" presStyleCnt="3" custLinFactNeighborX="9824" custLinFactNeighborY="8976">
        <dgm:presLayoutVars>
          <dgm:bulletEnabled val="1"/>
        </dgm:presLayoutVars>
      </dgm:prSet>
      <dgm:spPr/>
      <dgm:t>
        <a:bodyPr/>
        <a:lstStyle/>
        <a:p>
          <a:endParaRPr lang="es-MX"/>
        </a:p>
      </dgm:t>
    </dgm:pt>
    <dgm:pt modelId="{35C93EA7-39CF-46FE-9BB3-0536DF487F45}" type="pres">
      <dgm:prSet presAssocID="{0D69DEBE-3D2E-4C17-AC31-F37374E7B2BE}" presName="sp" presStyleCnt="0"/>
      <dgm:spPr/>
    </dgm:pt>
    <dgm:pt modelId="{E9C633BA-9FE5-462F-9EE9-01459A9E85EB}" type="pres">
      <dgm:prSet presAssocID="{77300A59-2641-4A3A-9355-21A593E27AE3}" presName="composite" presStyleCnt="0"/>
      <dgm:spPr/>
    </dgm:pt>
    <dgm:pt modelId="{3D2B9864-C346-49EE-AB61-21C453DBE208}" type="pres">
      <dgm:prSet presAssocID="{77300A59-2641-4A3A-9355-21A593E27AE3}" presName="parentText" presStyleLbl="alignNode1" presStyleIdx="1" presStyleCnt="3">
        <dgm:presLayoutVars>
          <dgm:chMax val="1"/>
          <dgm:bulletEnabled val="1"/>
        </dgm:presLayoutVars>
      </dgm:prSet>
      <dgm:spPr/>
    </dgm:pt>
    <dgm:pt modelId="{E83AF660-A051-496F-B0AE-A472E62BCDE2}" type="pres">
      <dgm:prSet presAssocID="{77300A59-2641-4A3A-9355-21A593E27AE3}" presName="descendantText" presStyleLbl="alignAcc1" presStyleIdx="1" presStyleCnt="3">
        <dgm:presLayoutVars>
          <dgm:bulletEnabled val="1"/>
        </dgm:presLayoutVars>
      </dgm:prSet>
      <dgm:spPr/>
      <dgm:t>
        <a:bodyPr/>
        <a:lstStyle/>
        <a:p>
          <a:endParaRPr lang="es-MX"/>
        </a:p>
      </dgm:t>
    </dgm:pt>
    <dgm:pt modelId="{D6B67A42-13C5-435C-AC83-44D824A0AC06}" type="pres">
      <dgm:prSet presAssocID="{2C791498-F4FB-433A-B9C6-33F413A10EA2}" presName="sp" presStyleCnt="0"/>
      <dgm:spPr/>
    </dgm:pt>
    <dgm:pt modelId="{7964FDE0-9D17-4679-BD06-F10E601202D2}" type="pres">
      <dgm:prSet presAssocID="{11DC3FBD-6F21-4D27-AB40-5082F5F1320F}" presName="composite" presStyleCnt="0"/>
      <dgm:spPr/>
    </dgm:pt>
    <dgm:pt modelId="{EC39874D-71E3-4016-B66D-DDCCF3FA8438}" type="pres">
      <dgm:prSet presAssocID="{11DC3FBD-6F21-4D27-AB40-5082F5F1320F}" presName="parentText" presStyleLbl="alignNode1" presStyleIdx="2" presStyleCnt="3">
        <dgm:presLayoutVars>
          <dgm:chMax val="1"/>
          <dgm:bulletEnabled val="1"/>
        </dgm:presLayoutVars>
      </dgm:prSet>
      <dgm:spPr/>
    </dgm:pt>
    <dgm:pt modelId="{316DD0A7-7143-4C17-8827-8CB816371AB1}" type="pres">
      <dgm:prSet presAssocID="{11DC3FBD-6F21-4D27-AB40-5082F5F1320F}" presName="descendantText" presStyleLbl="alignAcc1" presStyleIdx="2" presStyleCnt="3">
        <dgm:presLayoutVars>
          <dgm:bulletEnabled val="1"/>
        </dgm:presLayoutVars>
      </dgm:prSet>
      <dgm:spPr/>
      <dgm:t>
        <a:bodyPr/>
        <a:lstStyle/>
        <a:p>
          <a:endParaRPr lang="es-MX"/>
        </a:p>
      </dgm:t>
    </dgm:pt>
  </dgm:ptLst>
  <dgm:cxnLst>
    <dgm:cxn modelId="{9E0E7521-EADC-4BFA-8B03-D599604DA1F5}" type="presOf" srcId="{F78B96E7-C428-4C68-9748-FF075F3859B3}" destId="{F6CBC32F-F84F-4169-AA10-1AF10882EA35}" srcOrd="0" destOrd="0" presId="urn:microsoft.com/office/officeart/2005/8/layout/chevron2"/>
    <dgm:cxn modelId="{73C0BD34-1FF7-4DC9-B963-6EDD82A8B81D}" type="presOf" srcId="{0877F72F-8081-47E4-BB4C-B019F12FAEB1}" destId="{E83AF660-A051-496F-B0AE-A472E62BCDE2}" srcOrd="0" destOrd="0" presId="urn:microsoft.com/office/officeart/2005/8/layout/chevron2"/>
    <dgm:cxn modelId="{50FB711F-1CDA-470B-9662-BA72F2646575}" type="presOf" srcId="{11DC3FBD-6F21-4D27-AB40-5082F5F1320F}" destId="{EC39874D-71E3-4016-B66D-DDCCF3FA8438}" srcOrd="0" destOrd="0" presId="urn:microsoft.com/office/officeart/2005/8/layout/chevron2"/>
    <dgm:cxn modelId="{93D1D5F7-5EB4-4DB3-88C4-22538F5EA104}" srcId="{77300A59-2641-4A3A-9355-21A593E27AE3}" destId="{0877F72F-8081-47E4-BB4C-B019F12FAEB1}" srcOrd="0" destOrd="0" parTransId="{098C0E4D-2561-4B08-BB48-E1451A9E821F}" sibTransId="{D1D7D007-A097-4818-A605-E252D07DA1B1}"/>
    <dgm:cxn modelId="{E62200D7-4D3F-49D6-A76E-0204105F1035}" srcId="{DC6178FD-99C2-4BBE-9F6E-2A33080B81D0}" destId="{77300A59-2641-4A3A-9355-21A593E27AE3}" srcOrd="1" destOrd="0" parTransId="{3B790733-28D2-400C-BD0F-0CD97C3385C6}" sibTransId="{2C791498-F4FB-433A-B9C6-33F413A10EA2}"/>
    <dgm:cxn modelId="{7D606D42-BBC4-4DC7-873F-8D6CE3843DE7}" type="presOf" srcId="{DC6178FD-99C2-4BBE-9F6E-2A33080B81D0}" destId="{983B9CA6-8769-47D7-B731-B9D37255F52C}" srcOrd="0" destOrd="0" presId="urn:microsoft.com/office/officeart/2005/8/layout/chevron2"/>
    <dgm:cxn modelId="{DCA9896E-07BF-41A5-9E3A-5DDD14096450}" type="presOf" srcId="{362E7235-75FE-46DD-B5E3-9CECB589ED19}" destId="{316DD0A7-7143-4C17-8827-8CB816371AB1}" srcOrd="0" destOrd="0" presId="urn:microsoft.com/office/officeart/2005/8/layout/chevron2"/>
    <dgm:cxn modelId="{136D0136-B1B3-4B0C-B52D-EA7E18E181C8}" type="presOf" srcId="{77300A59-2641-4A3A-9355-21A593E27AE3}" destId="{3D2B9864-C346-49EE-AB61-21C453DBE208}" srcOrd="0" destOrd="0" presId="urn:microsoft.com/office/officeart/2005/8/layout/chevron2"/>
    <dgm:cxn modelId="{5634B414-71A4-4D11-ADD0-87980A742D19}" srcId="{11DC3FBD-6F21-4D27-AB40-5082F5F1320F}" destId="{362E7235-75FE-46DD-B5E3-9CECB589ED19}" srcOrd="0" destOrd="0" parTransId="{352174D6-3FA3-45E0-8A75-D72D6165AB08}" sibTransId="{920DEB4E-30D9-4A85-BA3A-3D58C705400A}"/>
    <dgm:cxn modelId="{9D38175D-4707-4DC7-88D0-8B6132042D89}" type="presOf" srcId="{51A391FE-F23D-454D-BC1F-9EBC7F184AD6}" destId="{B8B76296-598C-49BB-B724-EF3CFFCA1B4B}" srcOrd="0" destOrd="0" presId="urn:microsoft.com/office/officeart/2005/8/layout/chevron2"/>
    <dgm:cxn modelId="{BE5962E7-FA6E-4E9C-B75B-E196D3243DBE}" srcId="{F78B96E7-C428-4C68-9748-FF075F3859B3}" destId="{51A391FE-F23D-454D-BC1F-9EBC7F184AD6}" srcOrd="0" destOrd="0" parTransId="{83BB4040-11CB-4A5B-821F-71173B79E98B}" sibTransId="{66CE4E77-7CC8-4FD4-A219-C2427EB873FA}"/>
    <dgm:cxn modelId="{7B171A8A-390A-4CDE-B957-043C2148080C}" srcId="{DC6178FD-99C2-4BBE-9F6E-2A33080B81D0}" destId="{F78B96E7-C428-4C68-9748-FF075F3859B3}" srcOrd="0" destOrd="0" parTransId="{FFDF9557-CAAC-41D7-A97A-09ECACC61232}" sibTransId="{0D69DEBE-3D2E-4C17-AC31-F37374E7B2BE}"/>
    <dgm:cxn modelId="{8C052800-263B-4216-86AA-61BF7F176FBF}" srcId="{DC6178FD-99C2-4BBE-9F6E-2A33080B81D0}" destId="{11DC3FBD-6F21-4D27-AB40-5082F5F1320F}" srcOrd="2" destOrd="0" parTransId="{9C7C540F-C55D-44A4-9D3E-6DBD6BADC3A1}" sibTransId="{855FDB81-2FCD-420A-A891-07D047BAA403}"/>
    <dgm:cxn modelId="{E24994D0-BF61-4883-A924-DB523C7E5719}" type="presParOf" srcId="{983B9CA6-8769-47D7-B731-B9D37255F52C}" destId="{4A844283-962D-4788-9CE2-85628661CAA3}" srcOrd="0" destOrd="0" presId="urn:microsoft.com/office/officeart/2005/8/layout/chevron2"/>
    <dgm:cxn modelId="{F2B4195F-A05F-458E-8038-11E98538C930}" type="presParOf" srcId="{4A844283-962D-4788-9CE2-85628661CAA3}" destId="{F6CBC32F-F84F-4169-AA10-1AF10882EA35}" srcOrd="0" destOrd="0" presId="urn:microsoft.com/office/officeart/2005/8/layout/chevron2"/>
    <dgm:cxn modelId="{3540F512-046D-4BCF-90AD-6CCD62949421}" type="presParOf" srcId="{4A844283-962D-4788-9CE2-85628661CAA3}" destId="{B8B76296-598C-49BB-B724-EF3CFFCA1B4B}" srcOrd="1" destOrd="0" presId="urn:microsoft.com/office/officeart/2005/8/layout/chevron2"/>
    <dgm:cxn modelId="{A15A71AB-E38B-474D-A4DC-54C43359ACC6}" type="presParOf" srcId="{983B9CA6-8769-47D7-B731-B9D37255F52C}" destId="{35C93EA7-39CF-46FE-9BB3-0536DF487F45}" srcOrd="1" destOrd="0" presId="urn:microsoft.com/office/officeart/2005/8/layout/chevron2"/>
    <dgm:cxn modelId="{34B156FE-B356-4327-934C-0C761A6A51DD}" type="presParOf" srcId="{983B9CA6-8769-47D7-B731-B9D37255F52C}" destId="{E9C633BA-9FE5-462F-9EE9-01459A9E85EB}" srcOrd="2" destOrd="0" presId="urn:microsoft.com/office/officeart/2005/8/layout/chevron2"/>
    <dgm:cxn modelId="{400A14AA-39E0-4A8F-99DD-64762B49B8A7}" type="presParOf" srcId="{E9C633BA-9FE5-462F-9EE9-01459A9E85EB}" destId="{3D2B9864-C346-49EE-AB61-21C453DBE208}" srcOrd="0" destOrd="0" presId="urn:microsoft.com/office/officeart/2005/8/layout/chevron2"/>
    <dgm:cxn modelId="{DEA0F054-8512-46BA-84DD-529705E77934}" type="presParOf" srcId="{E9C633BA-9FE5-462F-9EE9-01459A9E85EB}" destId="{E83AF660-A051-496F-B0AE-A472E62BCDE2}" srcOrd="1" destOrd="0" presId="urn:microsoft.com/office/officeart/2005/8/layout/chevron2"/>
    <dgm:cxn modelId="{AD0EC124-7A78-4C16-AFE4-1C22FCD762B6}" type="presParOf" srcId="{983B9CA6-8769-47D7-B731-B9D37255F52C}" destId="{D6B67A42-13C5-435C-AC83-44D824A0AC06}" srcOrd="3" destOrd="0" presId="urn:microsoft.com/office/officeart/2005/8/layout/chevron2"/>
    <dgm:cxn modelId="{61268185-4A5F-481C-A2B7-BA53EF816163}" type="presParOf" srcId="{983B9CA6-8769-47D7-B731-B9D37255F52C}" destId="{7964FDE0-9D17-4679-BD06-F10E601202D2}" srcOrd="4" destOrd="0" presId="urn:microsoft.com/office/officeart/2005/8/layout/chevron2"/>
    <dgm:cxn modelId="{F9858C36-3BE8-4E50-8693-4FFC2B935C33}" type="presParOf" srcId="{7964FDE0-9D17-4679-BD06-F10E601202D2}" destId="{EC39874D-71E3-4016-B66D-DDCCF3FA8438}" srcOrd="0" destOrd="0" presId="urn:microsoft.com/office/officeart/2005/8/layout/chevron2"/>
    <dgm:cxn modelId="{ADFB5EFD-430A-447A-831B-3746676EB651}" type="presParOf" srcId="{7964FDE0-9D17-4679-BD06-F10E601202D2}" destId="{316DD0A7-7143-4C17-8827-8CB816371AB1}" srcOrd="1" destOrd="0" presId="urn:microsoft.com/office/officeart/2005/8/layout/chevron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A4FC269-D565-478B-99A0-241F4EDA12C1}" type="doc">
      <dgm:prSet loTypeId="urn:microsoft.com/office/officeart/2005/8/layout/pList2" loCatId="list" qsTypeId="urn:microsoft.com/office/officeart/2005/8/quickstyle/simple1" qsCatId="simple" csTypeId="urn:microsoft.com/office/officeart/2005/8/colors/accent1_2" csCatId="accent1" phldr="1"/>
      <dgm:spPr/>
    </dgm:pt>
    <dgm:pt modelId="{3252F8A6-2E0A-453E-9E28-FC4633A28EB6}">
      <dgm:prSet phldrT="[Texto]" custT="1"/>
      <dgm:spPr/>
      <dgm:t>
        <a:bodyPr/>
        <a:lstStyle/>
        <a:p>
          <a:r>
            <a:rPr lang="es-MX" sz="2000" b="1" dirty="0" smtClean="0"/>
            <a:t>ATAQUE ISQUEMICO TRANSITORIO</a:t>
          </a:r>
        </a:p>
        <a:p>
          <a:r>
            <a:rPr lang="es-MX" sz="2000" b="0" dirty="0" smtClean="0"/>
            <a:t>Es un episodio transitorio de disfunción  neurológica causado por  isquemia focal a nivel cerebral , en la medula espinal sin  infarto agudo</a:t>
          </a:r>
        </a:p>
        <a:p>
          <a:endParaRPr lang="es-MX" sz="1500" b="1" dirty="0" smtClean="0"/>
        </a:p>
        <a:p>
          <a:endParaRPr lang="es-MX" sz="1500" b="1" dirty="0" smtClean="0"/>
        </a:p>
        <a:p>
          <a:endParaRPr lang="es-MX" sz="1500" b="1" dirty="0" smtClean="0"/>
        </a:p>
        <a:p>
          <a:r>
            <a:rPr lang="es-MX" sz="1500" b="1" dirty="0" smtClean="0"/>
            <a:t> </a:t>
          </a:r>
          <a:r>
            <a:rPr lang="es-MX" sz="1500" dirty="0" smtClean="0"/>
            <a:t>	</a:t>
          </a:r>
          <a:endParaRPr lang="es-MX" sz="1500" dirty="0"/>
        </a:p>
      </dgm:t>
    </dgm:pt>
    <dgm:pt modelId="{2B424AC4-A333-4523-BC9F-2CEEDDD2F11B}" type="parTrans" cxnId="{2288DC16-FD75-4339-93E9-E5C608AEF96E}">
      <dgm:prSet/>
      <dgm:spPr/>
      <dgm:t>
        <a:bodyPr/>
        <a:lstStyle/>
        <a:p>
          <a:endParaRPr lang="es-MX"/>
        </a:p>
      </dgm:t>
    </dgm:pt>
    <dgm:pt modelId="{D27AA91A-7A57-4E6B-A4DD-671BC9E0940D}" type="sibTrans" cxnId="{2288DC16-FD75-4339-93E9-E5C608AEF96E}">
      <dgm:prSet/>
      <dgm:spPr/>
      <dgm:t>
        <a:bodyPr/>
        <a:lstStyle/>
        <a:p>
          <a:endParaRPr lang="es-MX"/>
        </a:p>
      </dgm:t>
    </dgm:pt>
    <dgm:pt modelId="{FB72A9DD-7EA0-478E-B0D4-7B3EEC9BC67F}">
      <dgm:prSet phldrT="[Texto]"/>
      <dgm:spPr/>
      <dgm:t>
        <a:bodyPr/>
        <a:lstStyle/>
        <a:p>
          <a:r>
            <a:rPr lang="es-MX" b="1" dirty="0" smtClean="0"/>
            <a:t>INFARTO CEREBRAL</a:t>
          </a:r>
        </a:p>
        <a:p>
          <a:r>
            <a:rPr lang="es-MX" dirty="0" smtClean="0"/>
            <a:t>Presencia de una lesión isquémica en el cerebro o la retina, independientemente de la duración del déficit neurológico. Por sus manifestaciones clínicas, el IC puede ser sintomático o silente</a:t>
          </a:r>
          <a:endParaRPr lang="es-MX" b="1" dirty="0" smtClean="0"/>
        </a:p>
        <a:p>
          <a:endParaRPr lang="es-MX" b="1" dirty="0" smtClean="0"/>
        </a:p>
        <a:p>
          <a:r>
            <a:rPr lang="es-MX" b="1" dirty="0" smtClean="0"/>
            <a:t> </a:t>
          </a:r>
          <a:endParaRPr lang="es-MX" b="1" dirty="0"/>
        </a:p>
      </dgm:t>
    </dgm:pt>
    <dgm:pt modelId="{EF45D3C6-54B9-4033-96D5-AD213921EDE3}" type="parTrans" cxnId="{B6CF7CA7-6D20-4EE2-8AED-C9B1CDFABB67}">
      <dgm:prSet/>
      <dgm:spPr/>
      <dgm:t>
        <a:bodyPr/>
        <a:lstStyle/>
        <a:p>
          <a:endParaRPr lang="es-MX"/>
        </a:p>
      </dgm:t>
    </dgm:pt>
    <dgm:pt modelId="{6153C46A-FD95-48EF-B22C-8CDAD1CAB1DA}" type="sibTrans" cxnId="{B6CF7CA7-6D20-4EE2-8AED-C9B1CDFABB67}">
      <dgm:prSet/>
      <dgm:spPr/>
      <dgm:t>
        <a:bodyPr/>
        <a:lstStyle/>
        <a:p>
          <a:endParaRPr lang="es-MX"/>
        </a:p>
      </dgm:t>
    </dgm:pt>
    <dgm:pt modelId="{A900E03F-63AD-4B54-91A9-B334827E6D96}" type="pres">
      <dgm:prSet presAssocID="{DA4FC269-D565-478B-99A0-241F4EDA12C1}" presName="Name0" presStyleCnt="0">
        <dgm:presLayoutVars>
          <dgm:dir/>
          <dgm:resizeHandles val="exact"/>
        </dgm:presLayoutVars>
      </dgm:prSet>
      <dgm:spPr/>
    </dgm:pt>
    <dgm:pt modelId="{DBC8943B-B521-4C12-9389-222407FB4E73}" type="pres">
      <dgm:prSet presAssocID="{DA4FC269-D565-478B-99A0-241F4EDA12C1}" presName="bkgdShp" presStyleLbl="alignAccFollowNode1" presStyleIdx="0" presStyleCnt="1"/>
      <dgm:spPr/>
    </dgm:pt>
    <dgm:pt modelId="{A76A5BC6-107A-4791-BCA3-360BBEA64531}" type="pres">
      <dgm:prSet presAssocID="{DA4FC269-D565-478B-99A0-241F4EDA12C1}" presName="linComp" presStyleCnt="0"/>
      <dgm:spPr/>
    </dgm:pt>
    <dgm:pt modelId="{522F4BAC-40CF-4CCE-9B66-DD9AD7FFCCE4}" type="pres">
      <dgm:prSet presAssocID="{3252F8A6-2E0A-453E-9E28-FC4633A28EB6}" presName="compNode" presStyleCnt="0"/>
      <dgm:spPr/>
    </dgm:pt>
    <dgm:pt modelId="{81F2BFD9-7802-400E-B42A-8276C3638E94}" type="pres">
      <dgm:prSet presAssocID="{3252F8A6-2E0A-453E-9E28-FC4633A28EB6}" presName="node" presStyleLbl="node1" presStyleIdx="0" presStyleCnt="2" custScaleX="127920" custScaleY="82744" custLinFactNeighborX="-5104" custLinFactNeighborY="16421">
        <dgm:presLayoutVars>
          <dgm:bulletEnabled val="1"/>
        </dgm:presLayoutVars>
      </dgm:prSet>
      <dgm:spPr/>
      <dgm:t>
        <a:bodyPr/>
        <a:lstStyle/>
        <a:p>
          <a:endParaRPr lang="es-MX"/>
        </a:p>
      </dgm:t>
    </dgm:pt>
    <dgm:pt modelId="{954641D5-C813-4FC3-BF91-41EFEA338C03}" type="pres">
      <dgm:prSet presAssocID="{3252F8A6-2E0A-453E-9E28-FC4633A28EB6}" presName="invisiNode" presStyleLbl="node1" presStyleIdx="0" presStyleCnt="2"/>
      <dgm:spPr/>
    </dgm:pt>
    <dgm:pt modelId="{3E2D1C44-6885-4148-95BC-B7535ACA93BC}" type="pres">
      <dgm:prSet presAssocID="{3252F8A6-2E0A-453E-9E28-FC4633A28EB6}" presName="imagNode" presStyleLbl="fgImgPlace1" presStyleIdx="0" presStyleCnt="2" custScaleX="124679" custScaleY="174711" custLinFactNeighborX="-7709" custLinFactNeighborY="-19980"/>
      <dgm:spPr>
        <a:blipFill rotWithShape="0">
          <a:blip xmlns:r="http://schemas.openxmlformats.org/officeDocument/2006/relationships" r:embed="rId1"/>
          <a:stretch>
            <a:fillRect/>
          </a:stretch>
        </a:blipFill>
      </dgm:spPr>
    </dgm:pt>
    <dgm:pt modelId="{1956D008-B2BD-4404-866D-02F7B470660F}" type="pres">
      <dgm:prSet presAssocID="{D27AA91A-7A57-4E6B-A4DD-671BC9E0940D}" presName="sibTrans" presStyleLbl="sibTrans2D1" presStyleIdx="0" presStyleCnt="0"/>
      <dgm:spPr/>
    </dgm:pt>
    <dgm:pt modelId="{9AAE6257-195A-4C20-B7AC-7CF3A1AA9AFE}" type="pres">
      <dgm:prSet presAssocID="{FB72A9DD-7EA0-478E-B0D4-7B3EEC9BC67F}" presName="compNode" presStyleCnt="0"/>
      <dgm:spPr/>
    </dgm:pt>
    <dgm:pt modelId="{2C9139CD-1713-4155-8D15-42D38207382D}" type="pres">
      <dgm:prSet presAssocID="{FB72A9DD-7EA0-478E-B0D4-7B3EEC9BC67F}" presName="node" presStyleLbl="node1" presStyleIdx="1" presStyleCnt="2" custLinFactNeighborX="866" custLinFactNeighborY="1370">
        <dgm:presLayoutVars>
          <dgm:bulletEnabled val="1"/>
        </dgm:presLayoutVars>
      </dgm:prSet>
      <dgm:spPr/>
      <dgm:t>
        <a:bodyPr/>
        <a:lstStyle/>
        <a:p>
          <a:endParaRPr lang="es-MX"/>
        </a:p>
      </dgm:t>
    </dgm:pt>
    <dgm:pt modelId="{C3BC1D81-C1A9-4D68-8BDA-2D5C7DFD59B5}" type="pres">
      <dgm:prSet presAssocID="{FB72A9DD-7EA0-478E-B0D4-7B3EEC9BC67F}" presName="invisiNode" presStyleLbl="node1" presStyleIdx="1" presStyleCnt="2"/>
      <dgm:spPr/>
    </dgm:pt>
    <dgm:pt modelId="{FD05AF5B-4354-4B3E-9277-5B0AE8198807}" type="pres">
      <dgm:prSet presAssocID="{FB72A9DD-7EA0-478E-B0D4-7B3EEC9BC67F}" presName="imagNode" presStyleLbl="fgImgPlace1" presStyleIdx="1" presStyleCnt="2" custScaleX="149000" custScaleY="147231"/>
      <dgm:spPr>
        <a:blipFill rotWithShape="0">
          <a:blip xmlns:r="http://schemas.openxmlformats.org/officeDocument/2006/relationships" r:embed="rId2"/>
          <a:stretch>
            <a:fillRect/>
          </a:stretch>
        </a:blipFill>
      </dgm:spPr>
    </dgm:pt>
  </dgm:ptLst>
  <dgm:cxnLst>
    <dgm:cxn modelId="{B6CF7CA7-6D20-4EE2-8AED-C9B1CDFABB67}" srcId="{DA4FC269-D565-478B-99A0-241F4EDA12C1}" destId="{FB72A9DD-7EA0-478E-B0D4-7B3EEC9BC67F}" srcOrd="1" destOrd="0" parTransId="{EF45D3C6-54B9-4033-96D5-AD213921EDE3}" sibTransId="{6153C46A-FD95-48EF-B22C-8CDAD1CAB1DA}"/>
    <dgm:cxn modelId="{C0F7DACA-CDFC-4CC4-B07B-2A4275E99F4C}" type="presOf" srcId="{D27AA91A-7A57-4E6B-A4DD-671BC9E0940D}" destId="{1956D008-B2BD-4404-866D-02F7B470660F}" srcOrd="0" destOrd="0" presId="urn:microsoft.com/office/officeart/2005/8/layout/pList2"/>
    <dgm:cxn modelId="{3AA45E12-676B-42B5-99A1-DEEB9FF8010C}" type="presOf" srcId="{3252F8A6-2E0A-453E-9E28-FC4633A28EB6}" destId="{81F2BFD9-7802-400E-B42A-8276C3638E94}" srcOrd="0" destOrd="0" presId="urn:microsoft.com/office/officeart/2005/8/layout/pList2"/>
    <dgm:cxn modelId="{D152573C-6952-477C-AE4F-109B6A7098E3}" type="presOf" srcId="{FB72A9DD-7EA0-478E-B0D4-7B3EEC9BC67F}" destId="{2C9139CD-1713-4155-8D15-42D38207382D}" srcOrd="0" destOrd="0" presId="urn:microsoft.com/office/officeart/2005/8/layout/pList2"/>
    <dgm:cxn modelId="{5B01F284-027E-4439-9424-270B5B1C15F9}" type="presOf" srcId="{DA4FC269-D565-478B-99A0-241F4EDA12C1}" destId="{A900E03F-63AD-4B54-91A9-B334827E6D96}" srcOrd="0" destOrd="0" presId="urn:microsoft.com/office/officeart/2005/8/layout/pList2"/>
    <dgm:cxn modelId="{2288DC16-FD75-4339-93E9-E5C608AEF96E}" srcId="{DA4FC269-D565-478B-99A0-241F4EDA12C1}" destId="{3252F8A6-2E0A-453E-9E28-FC4633A28EB6}" srcOrd="0" destOrd="0" parTransId="{2B424AC4-A333-4523-BC9F-2CEEDDD2F11B}" sibTransId="{D27AA91A-7A57-4E6B-A4DD-671BC9E0940D}"/>
    <dgm:cxn modelId="{8EA6D41F-0BBB-4182-9829-0B7F1284E579}" type="presParOf" srcId="{A900E03F-63AD-4B54-91A9-B334827E6D96}" destId="{DBC8943B-B521-4C12-9389-222407FB4E73}" srcOrd="0" destOrd="0" presId="urn:microsoft.com/office/officeart/2005/8/layout/pList2"/>
    <dgm:cxn modelId="{A354EAB0-9017-4B16-9836-5240517ED6C8}" type="presParOf" srcId="{A900E03F-63AD-4B54-91A9-B334827E6D96}" destId="{A76A5BC6-107A-4791-BCA3-360BBEA64531}" srcOrd="1" destOrd="0" presId="urn:microsoft.com/office/officeart/2005/8/layout/pList2"/>
    <dgm:cxn modelId="{BB219A87-BAD1-45B8-B041-2453DB6D816B}" type="presParOf" srcId="{A76A5BC6-107A-4791-BCA3-360BBEA64531}" destId="{522F4BAC-40CF-4CCE-9B66-DD9AD7FFCCE4}" srcOrd="0" destOrd="0" presId="urn:microsoft.com/office/officeart/2005/8/layout/pList2"/>
    <dgm:cxn modelId="{EA86DB06-B0F2-4F3B-A3F3-2FB285907E4D}" type="presParOf" srcId="{522F4BAC-40CF-4CCE-9B66-DD9AD7FFCCE4}" destId="{81F2BFD9-7802-400E-B42A-8276C3638E94}" srcOrd="0" destOrd="0" presId="urn:microsoft.com/office/officeart/2005/8/layout/pList2"/>
    <dgm:cxn modelId="{9477036D-05A6-4980-B7F6-ADB914551990}" type="presParOf" srcId="{522F4BAC-40CF-4CCE-9B66-DD9AD7FFCCE4}" destId="{954641D5-C813-4FC3-BF91-41EFEA338C03}" srcOrd="1" destOrd="0" presId="urn:microsoft.com/office/officeart/2005/8/layout/pList2"/>
    <dgm:cxn modelId="{86499DE5-A89C-401B-A259-C9B0EF193983}" type="presParOf" srcId="{522F4BAC-40CF-4CCE-9B66-DD9AD7FFCCE4}" destId="{3E2D1C44-6885-4148-95BC-B7535ACA93BC}" srcOrd="2" destOrd="0" presId="urn:microsoft.com/office/officeart/2005/8/layout/pList2"/>
    <dgm:cxn modelId="{52050A05-CB15-468C-A167-78A90D8165E7}" type="presParOf" srcId="{A76A5BC6-107A-4791-BCA3-360BBEA64531}" destId="{1956D008-B2BD-4404-866D-02F7B470660F}" srcOrd="1" destOrd="0" presId="urn:microsoft.com/office/officeart/2005/8/layout/pList2"/>
    <dgm:cxn modelId="{2A4BBB32-6185-4E5B-B10B-10A7C0980B74}" type="presParOf" srcId="{A76A5BC6-107A-4791-BCA3-360BBEA64531}" destId="{9AAE6257-195A-4C20-B7AC-7CF3A1AA9AFE}" srcOrd="2" destOrd="0" presId="urn:microsoft.com/office/officeart/2005/8/layout/pList2"/>
    <dgm:cxn modelId="{13F919AD-5B97-4C77-ACE0-67D659A25408}" type="presParOf" srcId="{9AAE6257-195A-4C20-B7AC-7CF3A1AA9AFE}" destId="{2C9139CD-1713-4155-8D15-42D38207382D}" srcOrd="0" destOrd="0" presId="urn:microsoft.com/office/officeart/2005/8/layout/pList2"/>
    <dgm:cxn modelId="{9149D7C3-87B3-4A08-B10D-55D9365A2E5A}" type="presParOf" srcId="{9AAE6257-195A-4C20-B7AC-7CF3A1AA9AFE}" destId="{C3BC1D81-C1A9-4D68-8BDA-2D5C7DFD59B5}" srcOrd="1" destOrd="0" presId="urn:microsoft.com/office/officeart/2005/8/layout/pList2"/>
    <dgm:cxn modelId="{156E3DD4-B799-4EDD-B710-A5D6DF5444BC}" type="presParOf" srcId="{9AAE6257-195A-4C20-B7AC-7CF3A1AA9AFE}" destId="{FD05AF5B-4354-4B3E-9277-5B0AE8198807}" srcOrd="2" destOrd="0" presId="urn:microsoft.com/office/officeart/2005/8/layout/p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29223BC-B785-48AB-9438-E26BA42F58D8}"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s-MX"/>
        </a:p>
      </dgm:t>
    </dgm:pt>
    <dgm:pt modelId="{96E417DA-8F67-4004-81DB-153379D79ED1}">
      <dgm:prSet phldrT="[Texto]"/>
      <dgm:spPr/>
      <dgm:t>
        <a:bodyPr/>
        <a:lstStyle/>
        <a:p>
          <a:r>
            <a:rPr lang="es-MX" dirty="0" smtClean="0"/>
            <a:t>HEMORRAGIA INTRA- CEREBRAL  </a:t>
          </a:r>
          <a:endParaRPr lang="es-MX" dirty="0"/>
        </a:p>
      </dgm:t>
    </dgm:pt>
    <dgm:pt modelId="{BE032648-9C15-4412-9C34-3C499132A851}" type="parTrans" cxnId="{B308171B-DBE7-4B3E-B6D2-986AB2231E80}">
      <dgm:prSet/>
      <dgm:spPr/>
      <dgm:t>
        <a:bodyPr/>
        <a:lstStyle/>
        <a:p>
          <a:endParaRPr lang="es-MX"/>
        </a:p>
      </dgm:t>
    </dgm:pt>
    <dgm:pt modelId="{7B65653B-1325-4E92-AB0A-DAE12EFD8E39}" type="sibTrans" cxnId="{B308171B-DBE7-4B3E-B6D2-986AB2231E80}">
      <dgm:prSet/>
      <dgm:spPr/>
      <dgm:t>
        <a:bodyPr/>
        <a:lstStyle/>
        <a:p>
          <a:endParaRPr lang="es-MX"/>
        </a:p>
      </dgm:t>
    </dgm:pt>
    <dgm:pt modelId="{BB898F99-E13A-4730-92F7-F50002D7CFF9}">
      <dgm:prSet/>
      <dgm:spPr/>
      <dgm:t>
        <a:bodyPr/>
        <a:lstStyle/>
        <a:p>
          <a:r>
            <a:rPr lang="es-MX" dirty="0" smtClean="0"/>
            <a:t>Se define como la colección hemática producida por una ruptura vascular espontánea localizada en el interior del parénquima encefálico. Utilizamos el término de hemorragia parenquimatosa primaria cuando la ruptura de la pared vascular se ha producido a consecuencia de la afectación de la misma por procesos degenerativos tales como la arteriosclerosis, la </a:t>
          </a:r>
          <a:r>
            <a:rPr lang="es-MX" dirty="0" err="1" smtClean="0"/>
            <a:t>angiopatía</a:t>
          </a:r>
          <a:r>
            <a:rPr lang="es-MX" dirty="0" smtClean="0"/>
            <a:t> </a:t>
          </a:r>
          <a:r>
            <a:rPr lang="es-MX" dirty="0" err="1" smtClean="0"/>
            <a:t>amiloide</a:t>
          </a:r>
          <a:r>
            <a:rPr lang="es-MX" dirty="0" smtClean="0"/>
            <a:t> o la hipertensión arteria</a:t>
          </a:r>
          <a:endParaRPr lang="es-MX" dirty="0"/>
        </a:p>
      </dgm:t>
    </dgm:pt>
    <dgm:pt modelId="{FA37F3D4-2400-4404-9DE8-CC194D34F624}" type="parTrans" cxnId="{417409F5-B9FB-4FD6-A88E-E70B71B81913}">
      <dgm:prSet/>
      <dgm:spPr/>
      <dgm:t>
        <a:bodyPr/>
        <a:lstStyle/>
        <a:p>
          <a:endParaRPr lang="es-MX"/>
        </a:p>
      </dgm:t>
    </dgm:pt>
    <dgm:pt modelId="{CF0D2DAA-9DCF-4A3B-B8A6-159B41EC5488}" type="sibTrans" cxnId="{417409F5-B9FB-4FD6-A88E-E70B71B81913}">
      <dgm:prSet/>
      <dgm:spPr/>
      <dgm:t>
        <a:bodyPr/>
        <a:lstStyle/>
        <a:p>
          <a:endParaRPr lang="es-MX"/>
        </a:p>
      </dgm:t>
    </dgm:pt>
    <dgm:pt modelId="{DC93CD02-D55D-4416-A103-0519819E3711}" type="pres">
      <dgm:prSet presAssocID="{729223BC-B785-48AB-9438-E26BA42F58D8}" presName="Name0" presStyleCnt="0">
        <dgm:presLayoutVars>
          <dgm:dir/>
          <dgm:animLvl val="lvl"/>
          <dgm:resizeHandles val="exact"/>
        </dgm:presLayoutVars>
      </dgm:prSet>
      <dgm:spPr/>
    </dgm:pt>
    <dgm:pt modelId="{C17AB878-46DA-478C-86AF-A4C8D62C3A09}" type="pres">
      <dgm:prSet presAssocID="{96E417DA-8F67-4004-81DB-153379D79ED1}" presName="boxAndChildren" presStyleCnt="0"/>
      <dgm:spPr/>
    </dgm:pt>
    <dgm:pt modelId="{C3560D01-BD9E-417C-8361-A344B9D70969}" type="pres">
      <dgm:prSet presAssocID="{96E417DA-8F67-4004-81DB-153379D79ED1}" presName="parentTextBox" presStyleLbl="node1" presStyleIdx="0" presStyleCnt="1"/>
      <dgm:spPr/>
    </dgm:pt>
    <dgm:pt modelId="{1D13F4E0-B7B6-4BE0-B568-C3078873E579}" type="pres">
      <dgm:prSet presAssocID="{96E417DA-8F67-4004-81DB-153379D79ED1}" presName="entireBox" presStyleLbl="node1" presStyleIdx="0" presStyleCnt="1"/>
      <dgm:spPr/>
    </dgm:pt>
    <dgm:pt modelId="{A65264D1-2DF5-4CBF-B7B7-2483F402DE2C}" type="pres">
      <dgm:prSet presAssocID="{96E417DA-8F67-4004-81DB-153379D79ED1}" presName="descendantBox" presStyleCnt="0"/>
      <dgm:spPr/>
    </dgm:pt>
    <dgm:pt modelId="{940C4467-804E-43CA-BADC-3B7271CE08D4}" type="pres">
      <dgm:prSet presAssocID="{BB898F99-E13A-4730-92F7-F50002D7CFF9}" presName="childTextBox" presStyleLbl="fgAccFollowNode1" presStyleIdx="0" presStyleCnt="1" custLinFactNeighborX="-28293" custLinFactNeighborY="-3136">
        <dgm:presLayoutVars>
          <dgm:bulletEnabled val="1"/>
        </dgm:presLayoutVars>
      </dgm:prSet>
      <dgm:spPr/>
      <dgm:t>
        <a:bodyPr/>
        <a:lstStyle/>
        <a:p>
          <a:endParaRPr lang="es-MX"/>
        </a:p>
      </dgm:t>
    </dgm:pt>
  </dgm:ptLst>
  <dgm:cxnLst>
    <dgm:cxn modelId="{6E458DCA-A68A-4F3F-9F6F-928381EB2284}" type="presOf" srcId="{96E417DA-8F67-4004-81DB-153379D79ED1}" destId="{C3560D01-BD9E-417C-8361-A344B9D70969}" srcOrd="0" destOrd="0" presId="urn:microsoft.com/office/officeart/2005/8/layout/process4"/>
    <dgm:cxn modelId="{B308171B-DBE7-4B3E-B6D2-986AB2231E80}" srcId="{729223BC-B785-48AB-9438-E26BA42F58D8}" destId="{96E417DA-8F67-4004-81DB-153379D79ED1}" srcOrd="0" destOrd="0" parTransId="{BE032648-9C15-4412-9C34-3C499132A851}" sibTransId="{7B65653B-1325-4E92-AB0A-DAE12EFD8E39}"/>
    <dgm:cxn modelId="{EFC11B54-A815-4395-B789-34661B1B5F3B}" type="presOf" srcId="{BB898F99-E13A-4730-92F7-F50002D7CFF9}" destId="{940C4467-804E-43CA-BADC-3B7271CE08D4}" srcOrd="0" destOrd="0" presId="urn:microsoft.com/office/officeart/2005/8/layout/process4"/>
    <dgm:cxn modelId="{0900857A-D79F-44B8-9C8B-4195247832DA}" type="presOf" srcId="{729223BC-B785-48AB-9438-E26BA42F58D8}" destId="{DC93CD02-D55D-4416-A103-0519819E3711}" srcOrd="0" destOrd="0" presId="urn:microsoft.com/office/officeart/2005/8/layout/process4"/>
    <dgm:cxn modelId="{4A88A2B9-F9D8-4B21-BA7C-4E950D9D5D58}" type="presOf" srcId="{96E417DA-8F67-4004-81DB-153379D79ED1}" destId="{1D13F4E0-B7B6-4BE0-B568-C3078873E579}" srcOrd="1" destOrd="0" presId="urn:microsoft.com/office/officeart/2005/8/layout/process4"/>
    <dgm:cxn modelId="{417409F5-B9FB-4FD6-A88E-E70B71B81913}" srcId="{96E417DA-8F67-4004-81DB-153379D79ED1}" destId="{BB898F99-E13A-4730-92F7-F50002D7CFF9}" srcOrd="0" destOrd="0" parTransId="{FA37F3D4-2400-4404-9DE8-CC194D34F624}" sibTransId="{CF0D2DAA-9DCF-4A3B-B8A6-159B41EC5488}"/>
    <dgm:cxn modelId="{C2FD7408-0586-4672-9A49-4FF263A0D70E}" type="presParOf" srcId="{DC93CD02-D55D-4416-A103-0519819E3711}" destId="{C17AB878-46DA-478C-86AF-A4C8D62C3A09}" srcOrd="0" destOrd="0" presId="urn:microsoft.com/office/officeart/2005/8/layout/process4"/>
    <dgm:cxn modelId="{5D52DBCF-7008-4DCE-B14A-5F8A944E1A73}" type="presParOf" srcId="{C17AB878-46DA-478C-86AF-A4C8D62C3A09}" destId="{C3560D01-BD9E-417C-8361-A344B9D70969}" srcOrd="0" destOrd="0" presId="urn:microsoft.com/office/officeart/2005/8/layout/process4"/>
    <dgm:cxn modelId="{5FFCE7CF-D0E1-48C1-A2E5-C6631076F246}" type="presParOf" srcId="{C17AB878-46DA-478C-86AF-A4C8D62C3A09}" destId="{1D13F4E0-B7B6-4BE0-B568-C3078873E579}" srcOrd="1" destOrd="0" presId="urn:microsoft.com/office/officeart/2005/8/layout/process4"/>
    <dgm:cxn modelId="{217CA932-4801-4632-861F-7AF8D9A70CE7}" type="presParOf" srcId="{C17AB878-46DA-478C-86AF-A4C8D62C3A09}" destId="{A65264D1-2DF5-4CBF-B7B7-2483F402DE2C}" srcOrd="2" destOrd="0" presId="urn:microsoft.com/office/officeart/2005/8/layout/process4"/>
    <dgm:cxn modelId="{C31956EC-0E64-432B-B293-CB7A2AC910BF}" type="presParOf" srcId="{A65264D1-2DF5-4CBF-B7B7-2483F402DE2C}" destId="{940C4467-804E-43CA-BADC-3B7271CE08D4}" srcOrd="0" destOrd="0" presId="urn:microsoft.com/office/officeart/2005/8/layout/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61B0EA5-4C4C-4B25-A78B-B024E758390E}" type="doc">
      <dgm:prSet loTypeId="urn:microsoft.com/office/officeart/2005/8/layout/process4" loCatId="list" qsTypeId="urn:microsoft.com/office/officeart/2005/8/quickstyle/3d7" qsCatId="3D" csTypeId="urn:microsoft.com/office/officeart/2005/8/colors/accent1_2" csCatId="accent1" phldr="1"/>
      <dgm:spPr/>
      <dgm:t>
        <a:bodyPr/>
        <a:lstStyle/>
        <a:p>
          <a:endParaRPr lang="es-MX"/>
        </a:p>
      </dgm:t>
    </dgm:pt>
    <dgm:pt modelId="{90F6AD64-FB2A-4B60-821E-A023A6FA7580}">
      <dgm:prSet phldrT="[Texto]"/>
      <dgm:spPr/>
      <dgm:t>
        <a:bodyPr/>
        <a:lstStyle/>
        <a:p>
          <a:r>
            <a:rPr lang="es-MX" dirty="0" smtClean="0"/>
            <a:t>Hemorragia </a:t>
          </a:r>
          <a:r>
            <a:rPr lang="es-MX" dirty="0" err="1" smtClean="0"/>
            <a:t>Cerebelosa</a:t>
          </a:r>
          <a:endParaRPr lang="es-MX" dirty="0"/>
        </a:p>
      </dgm:t>
    </dgm:pt>
    <dgm:pt modelId="{79A7023C-7B73-4B7B-B3BB-F8B1AEFC6228}" type="parTrans" cxnId="{EFEBFE28-454C-4692-85D5-558DEDA856B1}">
      <dgm:prSet/>
      <dgm:spPr/>
      <dgm:t>
        <a:bodyPr/>
        <a:lstStyle/>
        <a:p>
          <a:endParaRPr lang="es-MX"/>
        </a:p>
      </dgm:t>
    </dgm:pt>
    <dgm:pt modelId="{97E6BDC7-89C0-4A3E-9E4D-CBDC9D53956F}" type="sibTrans" cxnId="{EFEBFE28-454C-4692-85D5-558DEDA856B1}">
      <dgm:prSet/>
      <dgm:spPr/>
      <dgm:t>
        <a:bodyPr/>
        <a:lstStyle/>
        <a:p>
          <a:endParaRPr lang="es-MX"/>
        </a:p>
      </dgm:t>
    </dgm:pt>
    <dgm:pt modelId="{0DD327FD-E107-4AF1-86AF-D65307B2A0DD}">
      <dgm:prSet phldrT="[Texto]"/>
      <dgm:spPr/>
      <dgm:t>
        <a:bodyPr/>
        <a:lstStyle/>
        <a:p>
          <a:r>
            <a:rPr lang="es-MX" dirty="0" smtClean="0"/>
            <a:t>El sangrado se localiza primariamente en el cerebelo y la etiología </a:t>
          </a:r>
          <a:r>
            <a:rPr lang="es-MX" dirty="0" err="1" smtClean="0"/>
            <a:t>hipertensiva</a:t>
          </a:r>
          <a:r>
            <a:rPr lang="es-MX" dirty="0" smtClean="0"/>
            <a:t> es la mas común. Los datos clínicos y hallazgos exploratorios variaran según el volumen (si es superior a 3 cm se asocia a un curso rápidamente progresivo y fatal), localización y extensión.</a:t>
          </a:r>
          <a:endParaRPr lang="es-MX" dirty="0"/>
        </a:p>
      </dgm:t>
    </dgm:pt>
    <dgm:pt modelId="{50DDC5F3-DF77-4961-9286-2BDF2EF24FCB}" type="parTrans" cxnId="{32C099C8-1D92-44C2-BBFE-37751163467E}">
      <dgm:prSet/>
      <dgm:spPr/>
      <dgm:t>
        <a:bodyPr/>
        <a:lstStyle/>
        <a:p>
          <a:endParaRPr lang="es-MX"/>
        </a:p>
      </dgm:t>
    </dgm:pt>
    <dgm:pt modelId="{ECA7324E-A3B1-48FB-9C1D-B82B089C1BC5}" type="sibTrans" cxnId="{32C099C8-1D92-44C2-BBFE-37751163467E}">
      <dgm:prSet/>
      <dgm:spPr/>
      <dgm:t>
        <a:bodyPr/>
        <a:lstStyle/>
        <a:p>
          <a:endParaRPr lang="es-MX"/>
        </a:p>
      </dgm:t>
    </dgm:pt>
    <dgm:pt modelId="{196BD5DA-66E8-4CF1-8B12-2D266B69B8D6}" type="pres">
      <dgm:prSet presAssocID="{E61B0EA5-4C4C-4B25-A78B-B024E758390E}" presName="Name0" presStyleCnt="0">
        <dgm:presLayoutVars>
          <dgm:dir/>
          <dgm:animLvl val="lvl"/>
          <dgm:resizeHandles val="exact"/>
        </dgm:presLayoutVars>
      </dgm:prSet>
      <dgm:spPr/>
    </dgm:pt>
    <dgm:pt modelId="{92A88D75-298E-4218-930D-56B30E3DD250}" type="pres">
      <dgm:prSet presAssocID="{90F6AD64-FB2A-4B60-821E-A023A6FA7580}" presName="boxAndChildren" presStyleCnt="0"/>
      <dgm:spPr/>
    </dgm:pt>
    <dgm:pt modelId="{4991DAE1-82E6-4883-897C-3F99167F931C}" type="pres">
      <dgm:prSet presAssocID="{90F6AD64-FB2A-4B60-821E-A023A6FA7580}" presName="parentTextBox" presStyleLbl="node1" presStyleIdx="0" presStyleCnt="1"/>
      <dgm:spPr/>
      <dgm:t>
        <a:bodyPr/>
        <a:lstStyle/>
        <a:p>
          <a:endParaRPr lang="es-MX"/>
        </a:p>
      </dgm:t>
    </dgm:pt>
    <dgm:pt modelId="{2642C524-EF1A-4D3A-9988-CBE0BA1629F3}" type="pres">
      <dgm:prSet presAssocID="{90F6AD64-FB2A-4B60-821E-A023A6FA7580}" presName="entireBox" presStyleLbl="node1" presStyleIdx="0" presStyleCnt="1"/>
      <dgm:spPr/>
      <dgm:t>
        <a:bodyPr/>
        <a:lstStyle/>
        <a:p>
          <a:endParaRPr lang="es-MX"/>
        </a:p>
      </dgm:t>
    </dgm:pt>
    <dgm:pt modelId="{8AF6D78E-643F-4F17-A988-1C69E5E91011}" type="pres">
      <dgm:prSet presAssocID="{90F6AD64-FB2A-4B60-821E-A023A6FA7580}" presName="descendantBox" presStyleCnt="0"/>
      <dgm:spPr/>
    </dgm:pt>
    <dgm:pt modelId="{3621B5BB-AAB0-4F66-AF5A-1288579ED726}" type="pres">
      <dgm:prSet presAssocID="{0DD327FD-E107-4AF1-86AF-D65307B2A0DD}" presName="childTextBox" presStyleLbl="fgAccFollowNode1" presStyleIdx="0" presStyleCnt="1" custLinFactNeighborX="855" custLinFactNeighborY="-18418">
        <dgm:presLayoutVars>
          <dgm:bulletEnabled val="1"/>
        </dgm:presLayoutVars>
      </dgm:prSet>
      <dgm:spPr/>
      <dgm:t>
        <a:bodyPr/>
        <a:lstStyle/>
        <a:p>
          <a:endParaRPr lang="es-MX"/>
        </a:p>
      </dgm:t>
    </dgm:pt>
  </dgm:ptLst>
  <dgm:cxnLst>
    <dgm:cxn modelId="{EFEBFE28-454C-4692-85D5-558DEDA856B1}" srcId="{E61B0EA5-4C4C-4B25-A78B-B024E758390E}" destId="{90F6AD64-FB2A-4B60-821E-A023A6FA7580}" srcOrd="0" destOrd="0" parTransId="{79A7023C-7B73-4B7B-B3BB-F8B1AEFC6228}" sibTransId="{97E6BDC7-89C0-4A3E-9E4D-CBDC9D53956F}"/>
    <dgm:cxn modelId="{8BE5B029-CCB0-4660-AF88-87731397244D}" type="presOf" srcId="{90F6AD64-FB2A-4B60-821E-A023A6FA7580}" destId="{4991DAE1-82E6-4883-897C-3F99167F931C}" srcOrd="0" destOrd="0" presId="urn:microsoft.com/office/officeart/2005/8/layout/process4"/>
    <dgm:cxn modelId="{2F46D4D2-E244-44D5-90F8-015FCA169C5B}" type="presOf" srcId="{90F6AD64-FB2A-4B60-821E-A023A6FA7580}" destId="{2642C524-EF1A-4D3A-9988-CBE0BA1629F3}" srcOrd="1" destOrd="0" presId="urn:microsoft.com/office/officeart/2005/8/layout/process4"/>
    <dgm:cxn modelId="{32C099C8-1D92-44C2-BBFE-37751163467E}" srcId="{90F6AD64-FB2A-4B60-821E-A023A6FA7580}" destId="{0DD327FD-E107-4AF1-86AF-D65307B2A0DD}" srcOrd="0" destOrd="0" parTransId="{50DDC5F3-DF77-4961-9286-2BDF2EF24FCB}" sibTransId="{ECA7324E-A3B1-48FB-9C1D-B82B089C1BC5}"/>
    <dgm:cxn modelId="{B8789570-D398-44B1-B9F8-7A0E39B95430}" type="presOf" srcId="{0DD327FD-E107-4AF1-86AF-D65307B2A0DD}" destId="{3621B5BB-AAB0-4F66-AF5A-1288579ED726}" srcOrd="0" destOrd="0" presId="urn:microsoft.com/office/officeart/2005/8/layout/process4"/>
    <dgm:cxn modelId="{EF02EC90-3707-445F-9B45-67EFBA0DCA4F}" type="presOf" srcId="{E61B0EA5-4C4C-4B25-A78B-B024E758390E}" destId="{196BD5DA-66E8-4CF1-8B12-2D266B69B8D6}" srcOrd="0" destOrd="0" presId="urn:microsoft.com/office/officeart/2005/8/layout/process4"/>
    <dgm:cxn modelId="{4F18954E-A912-4A7C-9CD7-DC69C7901B91}" type="presParOf" srcId="{196BD5DA-66E8-4CF1-8B12-2D266B69B8D6}" destId="{92A88D75-298E-4218-930D-56B30E3DD250}" srcOrd="0" destOrd="0" presId="urn:microsoft.com/office/officeart/2005/8/layout/process4"/>
    <dgm:cxn modelId="{88407151-F213-449D-AEB5-D4AD00F03059}" type="presParOf" srcId="{92A88D75-298E-4218-930D-56B30E3DD250}" destId="{4991DAE1-82E6-4883-897C-3F99167F931C}" srcOrd="0" destOrd="0" presId="urn:microsoft.com/office/officeart/2005/8/layout/process4"/>
    <dgm:cxn modelId="{42694CFC-1DCE-482B-B107-0178D680146A}" type="presParOf" srcId="{92A88D75-298E-4218-930D-56B30E3DD250}" destId="{2642C524-EF1A-4D3A-9988-CBE0BA1629F3}" srcOrd="1" destOrd="0" presId="urn:microsoft.com/office/officeart/2005/8/layout/process4"/>
    <dgm:cxn modelId="{B5A5C3A8-C5DE-4FBB-890F-24B92D4F4478}" type="presParOf" srcId="{92A88D75-298E-4218-930D-56B30E3DD250}" destId="{8AF6D78E-643F-4F17-A988-1C69E5E91011}" srcOrd="2" destOrd="0" presId="urn:microsoft.com/office/officeart/2005/8/layout/process4"/>
    <dgm:cxn modelId="{17D59481-D6DE-493E-9916-590EB5857458}" type="presParOf" srcId="{8AF6D78E-643F-4F17-A988-1C69E5E91011}" destId="{3621B5BB-AAB0-4F66-AF5A-1288579ED726}" srcOrd="0" destOrd="0" presId="urn:microsoft.com/office/officeart/2005/8/layout/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5AF6424-61E8-43A4-9932-25F4DCDCFB80}" type="doc">
      <dgm:prSet loTypeId="urn:microsoft.com/office/officeart/2005/8/layout/process4" loCatId="list" qsTypeId="urn:microsoft.com/office/officeart/2005/8/quickstyle/3d6" qsCatId="3D" csTypeId="urn:microsoft.com/office/officeart/2005/8/colors/accent1_2" csCatId="accent1" phldr="1"/>
      <dgm:spPr/>
      <dgm:t>
        <a:bodyPr/>
        <a:lstStyle/>
        <a:p>
          <a:endParaRPr lang="es-MX"/>
        </a:p>
      </dgm:t>
    </dgm:pt>
    <dgm:pt modelId="{4E21BD48-557C-4F61-8767-495672E57654}">
      <dgm:prSet phldrT="[Texto]"/>
      <dgm:spPr/>
      <dgm:t>
        <a:bodyPr/>
        <a:lstStyle/>
        <a:p>
          <a:r>
            <a:rPr lang="es-MX" b="1" dirty="0" smtClean="0"/>
            <a:t>HEMORRAGIA DE TRONCO CEREBRAL </a:t>
          </a:r>
          <a:endParaRPr lang="es-MX" b="1" dirty="0"/>
        </a:p>
      </dgm:t>
    </dgm:pt>
    <dgm:pt modelId="{4B36E9D9-F258-48EE-B54A-8104B9780727}" type="parTrans" cxnId="{6E9C18BB-44FC-474A-AF3D-20BA512ABB11}">
      <dgm:prSet/>
      <dgm:spPr/>
      <dgm:t>
        <a:bodyPr/>
        <a:lstStyle/>
        <a:p>
          <a:endParaRPr lang="es-MX"/>
        </a:p>
      </dgm:t>
    </dgm:pt>
    <dgm:pt modelId="{677FDB2E-8045-4351-B203-3CD4E90A91D1}" type="sibTrans" cxnId="{6E9C18BB-44FC-474A-AF3D-20BA512ABB11}">
      <dgm:prSet/>
      <dgm:spPr/>
      <dgm:t>
        <a:bodyPr/>
        <a:lstStyle/>
        <a:p>
          <a:endParaRPr lang="es-MX"/>
        </a:p>
      </dgm:t>
    </dgm:pt>
    <dgm:pt modelId="{EE718611-547B-41F5-B10C-C0DF6959DA20}">
      <dgm:prSet phldrT="[Texto]"/>
      <dgm:spPr/>
      <dgm:t>
        <a:bodyPr/>
        <a:lstStyle/>
        <a:p>
          <a:r>
            <a:rPr lang="es-MX" dirty="0" smtClean="0"/>
            <a:t>La protuberancia es la localización mas común de las hemorragias del tronco y el bulbo la topografía menos frecuente. Suelen ser graves salvo los casos de hemorragias </a:t>
          </a:r>
          <a:r>
            <a:rPr lang="es-MX" dirty="0" err="1" smtClean="0"/>
            <a:t>puntiformes</a:t>
          </a:r>
          <a:r>
            <a:rPr lang="es-MX" dirty="0" smtClean="0"/>
            <a:t> o de pequeño tamaño</a:t>
          </a:r>
          <a:endParaRPr lang="es-MX" dirty="0"/>
        </a:p>
      </dgm:t>
    </dgm:pt>
    <dgm:pt modelId="{E7281387-1662-4B84-8D40-1DC6071391C8}" type="parTrans" cxnId="{4ADB4466-A8E2-496F-9859-6A8B1A4619B0}">
      <dgm:prSet/>
      <dgm:spPr/>
      <dgm:t>
        <a:bodyPr/>
        <a:lstStyle/>
        <a:p>
          <a:endParaRPr lang="es-MX"/>
        </a:p>
      </dgm:t>
    </dgm:pt>
    <dgm:pt modelId="{8E2C2391-DCDD-479A-9B27-AF8FB5FAAA40}" type="sibTrans" cxnId="{4ADB4466-A8E2-496F-9859-6A8B1A4619B0}">
      <dgm:prSet/>
      <dgm:spPr/>
      <dgm:t>
        <a:bodyPr/>
        <a:lstStyle/>
        <a:p>
          <a:endParaRPr lang="es-MX"/>
        </a:p>
      </dgm:t>
    </dgm:pt>
    <dgm:pt modelId="{2A415AD0-D219-4F6E-9DCF-FBDD29E36FA0}" type="pres">
      <dgm:prSet presAssocID="{F5AF6424-61E8-43A4-9932-25F4DCDCFB80}" presName="Name0" presStyleCnt="0">
        <dgm:presLayoutVars>
          <dgm:dir/>
          <dgm:animLvl val="lvl"/>
          <dgm:resizeHandles val="exact"/>
        </dgm:presLayoutVars>
      </dgm:prSet>
      <dgm:spPr/>
    </dgm:pt>
    <dgm:pt modelId="{46008C57-A0B5-4B02-9F35-CBE46C339333}" type="pres">
      <dgm:prSet presAssocID="{EE718611-547B-41F5-B10C-C0DF6959DA20}" presName="boxAndChildren" presStyleCnt="0"/>
      <dgm:spPr/>
    </dgm:pt>
    <dgm:pt modelId="{4798A4D2-E571-483B-A869-5FE227E4D400}" type="pres">
      <dgm:prSet presAssocID="{EE718611-547B-41F5-B10C-C0DF6959DA20}" presName="parentTextBox" presStyleLbl="node1" presStyleIdx="0" presStyleCnt="2"/>
      <dgm:spPr/>
      <dgm:t>
        <a:bodyPr/>
        <a:lstStyle/>
        <a:p>
          <a:endParaRPr lang="es-MX"/>
        </a:p>
      </dgm:t>
    </dgm:pt>
    <dgm:pt modelId="{96250CED-20B5-4B01-B41E-286D24BDB422}" type="pres">
      <dgm:prSet presAssocID="{677FDB2E-8045-4351-B203-3CD4E90A91D1}" presName="sp" presStyleCnt="0"/>
      <dgm:spPr/>
    </dgm:pt>
    <dgm:pt modelId="{5E3C778B-74FB-4858-BA17-7A7E0101DF8F}" type="pres">
      <dgm:prSet presAssocID="{4E21BD48-557C-4F61-8767-495672E57654}" presName="arrowAndChildren" presStyleCnt="0"/>
      <dgm:spPr/>
    </dgm:pt>
    <dgm:pt modelId="{A8BB35AE-27FD-46B3-B13A-4E1CDF96F805}" type="pres">
      <dgm:prSet presAssocID="{4E21BD48-557C-4F61-8767-495672E57654}" presName="parentTextArrow" presStyleLbl="node1" presStyleIdx="1" presStyleCnt="2"/>
      <dgm:spPr/>
    </dgm:pt>
  </dgm:ptLst>
  <dgm:cxnLst>
    <dgm:cxn modelId="{FC297351-820D-46D8-A88E-96A1EED376EA}" type="presOf" srcId="{EE718611-547B-41F5-B10C-C0DF6959DA20}" destId="{4798A4D2-E571-483B-A869-5FE227E4D400}" srcOrd="0" destOrd="0" presId="urn:microsoft.com/office/officeart/2005/8/layout/process4"/>
    <dgm:cxn modelId="{B5C7E320-BDC0-4315-9F5D-B0B4303813E7}" type="presOf" srcId="{4E21BD48-557C-4F61-8767-495672E57654}" destId="{A8BB35AE-27FD-46B3-B13A-4E1CDF96F805}" srcOrd="0" destOrd="0" presId="urn:microsoft.com/office/officeart/2005/8/layout/process4"/>
    <dgm:cxn modelId="{4ADB4466-A8E2-496F-9859-6A8B1A4619B0}" srcId="{F5AF6424-61E8-43A4-9932-25F4DCDCFB80}" destId="{EE718611-547B-41F5-B10C-C0DF6959DA20}" srcOrd="1" destOrd="0" parTransId="{E7281387-1662-4B84-8D40-1DC6071391C8}" sibTransId="{8E2C2391-DCDD-479A-9B27-AF8FB5FAAA40}"/>
    <dgm:cxn modelId="{6E9C18BB-44FC-474A-AF3D-20BA512ABB11}" srcId="{F5AF6424-61E8-43A4-9932-25F4DCDCFB80}" destId="{4E21BD48-557C-4F61-8767-495672E57654}" srcOrd="0" destOrd="0" parTransId="{4B36E9D9-F258-48EE-B54A-8104B9780727}" sibTransId="{677FDB2E-8045-4351-B203-3CD4E90A91D1}"/>
    <dgm:cxn modelId="{C6E54A48-9838-43C2-998C-8EFA59CE6F9A}" type="presOf" srcId="{F5AF6424-61E8-43A4-9932-25F4DCDCFB80}" destId="{2A415AD0-D219-4F6E-9DCF-FBDD29E36FA0}" srcOrd="0" destOrd="0" presId="urn:microsoft.com/office/officeart/2005/8/layout/process4"/>
    <dgm:cxn modelId="{AD273ABD-D969-4349-9C26-3FE5E07B8019}" type="presParOf" srcId="{2A415AD0-D219-4F6E-9DCF-FBDD29E36FA0}" destId="{46008C57-A0B5-4B02-9F35-CBE46C339333}" srcOrd="0" destOrd="0" presId="urn:microsoft.com/office/officeart/2005/8/layout/process4"/>
    <dgm:cxn modelId="{BEFBBFC3-646A-4498-8156-344AC0E42316}" type="presParOf" srcId="{46008C57-A0B5-4B02-9F35-CBE46C339333}" destId="{4798A4D2-E571-483B-A869-5FE227E4D400}" srcOrd="0" destOrd="0" presId="urn:microsoft.com/office/officeart/2005/8/layout/process4"/>
    <dgm:cxn modelId="{4BBBCF18-1E0E-45FE-8644-2ABAE7119F23}" type="presParOf" srcId="{2A415AD0-D219-4F6E-9DCF-FBDD29E36FA0}" destId="{96250CED-20B5-4B01-B41E-286D24BDB422}" srcOrd="1" destOrd="0" presId="urn:microsoft.com/office/officeart/2005/8/layout/process4"/>
    <dgm:cxn modelId="{9B506056-6BA3-45ED-9860-5A52DFAE6C0D}" type="presParOf" srcId="{2A415AD0-D219-4F6E-9DCF-FBDD29E36FA0}" destId="{5E3C778B-74FB-4858-BA17-7A7E0101DF8F}" srcOrd="2" destOrd="0" presId="urn:microsoft.com/office/officeart/2005/8/layout/process4"/>
    <dgm:cxn modelId="{BE4DC324-57E6-426A-BFF1-E58F0E472497}" type="presParOf" srcId="{5E3C778B-74FB-4858-BA17-7A7E0101DF8F}" destId="{A8BB35AE-27FD-46B3-B13A-4E1CDF96F805}" srcOrd="0" destOrd="0" presId="urn:microsoft.com/office/officeart/2005/8/layout/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36ACE65-7E9F-4A20-9216-DE75CDA57D18}" type="doc">
      <dgm:prSet loTypeId="urn:microsoft.com/office/officeart/2005/8/layout/process4" loCatId="process" qsTypeId="urn:microsoft.com/office/officeart/2005/8/quickstyle/3d9" qsCatId="3D" csTypeId="urn:microsoft.com/office/officeart/2005/8/colors/accent1_2" csCatId="accent1" phldr="1"/>
      <dgm:spPr/>
      <dgm:t>
        <a:bodyPr/>
        <a:lstStyle/>
        <a:p>
          <a:endParaRPr lang="es-MX"/>
        </a:p>
      </dgm:t>
    </dgm:pt>
    <dgm:pt modelId="{7E5FA28A-D872-47FB-AAE3-8819A3A946E2}">
      <dgm:prSet phldrT="[Texto]"/>
      <dgm:spPr/>
      <dgm:t>
        <a:bodyPr/>
        <a:lstStyle/>
        <a:p>
          <a:r>
            <a:rPr lang="es-MX" dirty="0" smtClean="0"/>
            <a:t>HEMORRAGIA INTRAVENTRICULAR</a:t>
          </a:r>
          <a:endParaRPr lang="es-MX" dirty="0"/>
        </a:p>
      </dgm:t>
    </dgm:pt>
    <dgm:pt modelId="{DF91F351-5A8E-4660-B5BF-960AB9797114}" type="parTrans" cxnId="{3A8B7F24-A84F-442A-B98B-3AADEB1C80A7}">
      <dgm:prSet/>
      <dgm:spPr/>
      <dgm:t>
        <a:bodyPr/>
        <a:lstStyle/>
        <a:p>
          <a:endParaRPr lang="es-MX"/>
        </a:p>
      </dgm:t>
    </dgm:pt>
    <dgm:pt modelId="{A3E10D92-45CF-486F-AEE8-CC96302127FC}" type="sibTrans" cxnId="{3A8B7F24-A84F-442A-B98B-3AADEB1C80A7}">
      <dgm:prSet/>
      <dgm:spPr/>
      <dgm:t>
        <a:bodyPr/>
        <a:lstStyle/>
        <a:p>
          <a:endParaRPr lang="es-MX"/>
        </a:p>
      </dgm:t>
    </dgm:pt>
    <dgm:pt modelId="{FA882440-0E62-4FF6-AA66-B24B868895EE}">
      <dgm:prSet phldrT="[Texto]"/>
      <dgm:spPr/>
      <dgm:t>
        <a:bodyPr/>
        <a:lstStyle/>
        <a:p>
          <a:r>
            <a:rPr lang="es-MX" dirty="0" smtClean="0"/>
            <a:t>El sangrado se produce de manera inicial y exclusiva en el interior de los ventrículos cerebrales. Se denomina también hemorragia </a:t>
          </a:r>
          <a:r>
            <a:rPr lang="es-MX" dirty="0" err="1" smtClean="0"/>
            <a:t>intra</a:t>
          </a:r>
          <a:r>
            <a:rPr lang="es-MX" dirty="0" smtClean="0"/>
            <a:t>-ventricular primaria, en contraposición a la secundaria producida por extensión a los ventrículos de una hemorragia parenquimatosa</a:t>
          </a:r>
          <a:endParaRPr lang="es-MX" dirty="0"/>
        </a:p>
      </dgm:t>
    </dgm:pt>
    <dgm:pt modelId="{7153BA26-A066-4506-9CBE-4D23178D864C}" type="parTrans" cxnId="{8B38795B-175F-4E73-8ED5-334A4060EEB9}">
      <dgm:prSet/>
      <dgm:spPr/>
      <dgm:t>
        <a:bodyPr/>
        <a:lstStyle/>
        <a:p>
          <a:endParaRPr lang="es-MX"/>
        </a:p>
      </dgm:t>
    </dgm:pt>
    <dgm:pt modelId="{1CA21FF6-5253-4DFB-B57E-42EE6177E446}" type="sibTrans" cxnId="{8B38795B-175F-4E73-8ED5-334A4060EEB9}">
      <dgm:prSet/>
      <dgm:spPr/>
      <dgm:t>
        <a:bodyPr/>
        <a:lstStyle/>
        <a:p>
          <a:endParaRPr lang="es-MX"/>
        </a:p>
      </dgm:t>
    </dgm:pt>
    <dgm:pt modelId="{927811AF-B652-450A-A517-49FCDE43B190}" type="pres">
      <dgm:prSet presAssocID="{736ACE65-7E9F-4A20-9216-DE75CDA57D18}" presName="Name0" presStyleCnt="0">
        <dgm:presLayoutVars>
          <dgm:dir/>
          <dgm:animLvl val="lvl"/>
          <dgm:resizeHandles val="exact"/>
        </dgm:presLayoutVars>
      </dgm:prSet>
      <dgm:spPr/>
    </dgm:pt>
    <dgm:pt modelId="{613DF0E6-3BD0-4912-AFD4-739C4F6E63A1}" type="pres">
      <dgm:prSet presAssocID="{7E5FA28A-D872-47FB-AAE3-8819A3A946E2}" presName="boxAndChildren" presStyleCnt="0"/>
      <dgm:spPr/>
    </dgm:pt>
    <dgm:pt modelId="{3E5684DB-BED8-4460-BFA1-F94284476714}" type="pres">
      <dgm:prSet presAssocID="{7E5FA28A-D872-47FB-AAE3-8819A3A946E2}" presName="parentTextBox" presStyleLbl="node1" presStyleIdx="0" presStyleCnt="1"/>
      <dgm:spPr/>
    </dgm:pt>
    <dgm:pt modelId="{57C35B47-DECF-4174-8EB1-49C4BE649B01}" type="pres">
      <dgm:prSet presAssocID="{7E5FA28A-D872-47FB-AAE3-8819A3A946E2}" presName="entireBox" presStyleLbl="node1" presStyleIdx="0" presStyleCnt="1" custLinFactNeighborX="-1027" custLinFactNeighborY="-5913"/>
      <dgm:spPr/>
    </dgm:pt>
    <dgm:pt modelId="{1AB84C59-5943-4373-97B0-3E8E62D6F700}" type="pres">
      <dgm:prSet presAssocID="{7E5FA28A-D872-47FB-AAE3-8819A3A946E2}" presName="descendantBox" presStyleCnt="0"/>
      <dgm:spPr/>
    </dgm:pt>
    <dgm:pt modelId="{26D097C9-0D5B-4378-9B3C-42E420FA2D84}" type="pres">
      <dgm:prSet presAssocID="{FA882440-0E62-4FF6-AA66-B24B868895EE}" presName="childTextBox" presStyleLbl="fgAccFollowNode1" presStyleIdx="0" presStyleCnt="1">
        <dgm:presLayoutVars>
          <dgm:bulletEnabled val="1"/>
        </dgm:presLayoutVars>
      </dgm:prSet>
      <dgm:spPr/>
      <dgm:t>
        <a:bodyPr/>
        <a:lstStyle/>
        <a:p>
          <a:endParaRPr lang="es-MX"/>
        </a:p>
      </dgm:t>
    </dgm:pt>
  </dgm:ptLst>
  <dgm:cxnLst>
    <dgm:cxn modelId="{8EB02209-5C63-45E7-9CE2-DCBC4B1F718B}" type="presOf" srcId="{736ACE65-7E9F-4A20-9216-DE75CDA57D18}" destId="{927811AF-B652-450A-A517-49FCDE43B190}" srcOrd="0" destOrd="0" presId="urn:microsoft.com/office/officeart/2005/8/layout/process4"/>
    <dgm:cxn modelId="{3A8B7F24-A84F-442A-B98B-3AADEB1C80A7}" srcId="{736ACE65-7E9F-4A20-9216-DE75CDA57D18}" destId="{7E5FA28A-D872-47FB-AAE3-8819A3A946E2}" srcOrd="0" destOrd="0" parTransId="{DF91F351-5A8E-4660-B5BF-960AB9797114}" sibTransId="{A3E10D92-45CF-486F-AEE8-CC96302127FC}"/>
    <dgm:cxn modelId="{8B38795B-175F-4E73-8ED5-334A4060EEB9}" srcId="{7E5FA28A-D872-47FB-AAE3-8819A3A946E2}" destId="{FA882440-0E62-4FF6-AA66-B24B868895EE}" srcOrd="0" destOrd="0" parTransId="{7153BA26-A066-4506-9CBE-4D23178D864C}" sibTransId="{1CA21FF6-5253-4DFB-B57E-42EE6177E446}"/>
    <dgm:cxn modelId="{E31F00B5-1DB3-4B63-B2A2-687E2991F063}" type="presOf" srcId="{7E5FA28A-D872-47FB-AAE3-8819A3A946E2}" destId="{57C35B47-DECF-4174-8EB1-49C4BE649B01}" srcOrd="1" destOrd="0" presId="urn:microsoft.com/office/officeart/2005/8/layout/process4"/>
    <dgm:cxn modelId="{ABD4EA9D-A34C-43E2-BDC5-BA1E2C7660ED}" type="presOf" srcId="{FA882440-0E62-4FF6-AA66-B24B868895EE}" destId="{26D097C9-0D5B-4378-9B3C-42E420FA2D84}" srcOrd="0" destOrd="0" presId="urn:microsoft.com/office/officeart/2005/8/layout/process4"/>
    <dgm:cxn modelId="{DFDE9D51-A2C0-4D6F-ACD0-F754299BD5EF}" type="presOf" srcId="{7E5FA28A-D872-47FB-AAE3-8819A3A946E2}" destId="{3E5684DB-BED8-4460-BFA1-F94284476714}" srcOrd="0" destOrd="0" presId="urn:microsoft.com/office/officeart/2005/8/layout/process4"/>
    <dgm:cxn modelId="{822C7913-1881-4846-943A-8EE09A86EA43}" type="presParOf" srcId="{927811AF-B652-450A-A517-49FCDE43B190}" destId="{613DF0E6-3BD0-4912-AFD4-739C4F6E63A1}" srcOrd="0" destOrd="0" presId="urn:microsoft.com/office/officeart/2005/8/layout/process4"/>
    <dgm:cxn modelId="{731B15FB-D4CC-4AAA-A333-D90368544324}" type="presParOf" srcId="{613DF0E6-3BD0-4912-AFD4-739C4F6E63A1}" destId="{3E5684DB-BED8-4460-BFA1-F94284476714}" srcOrd="0" destOrd="0" presId="urn:microsoft.com/office/officeart/2005/8/layout/process4"/>
    <dgm:cxn modelId="{EE00D08C-20B7-4006-A7ED-9DFE3B219129}" type="presParOf" srcId="{613DF0E6-3BD0-4912-AFD4-739C4F6E63A1}" destId="{57C35B47-DECF-4174-8EB1-49C4BE649B01}" srcOrd="1" destOrd="0" presId="urn:microsoft.com/office/officeart/2005/8/layout/process4"/>
    <dgm:cxn modelId="{920F91F7-A466-4656-8946-9A4AC9A67B84}" type="presParOf" srcId="{613DF0E6-3BD0-4912-AFD4-739C4F6E63A1}" destId="{1AB84C59-5943-4373-97B0-3E8E62D6F700}" srcOrd="2" destOrd="0" presId="urn:microsoft.com/office/officeart/2005/8/layout/process4"/>
    <dgm:cxn modelId="{FC5EDED8-BDFD-41E1-85B3-7BE270860E7D}" type="presParOf" srcId="{1AB84C59-5943-4373-97B0-3E8E62D6F700}" destId="{26D097C9-0D5B-4378-9B3C-42E420FA2D84}" srcOrd="0" destOrd="0" presId="urn:microsoft.com/office/officeart/2005/8/layout/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AF15128-B449-4E4E-83D5-853ABCE71BEE}" type="doc">
      <dgm:prSet loTypeId="urn:microsoft.com/office/officeart/2005/8/layout/process4" loCatId="list" qsTypeId="urn:microsoft.com/office/officeart/2005/8/quickstyle/3d1" qsCatId="3D" csTypeId="urn:microsoft.com/office/officeart/2005/8/colors/accent1_2" csCatId="accent1" phldr="1"/>
      <dgm:spPr/>
      <dgm:t>
        <a:bodyPr/>
        <a:lstStyle/>
        <a:p>
          <a:endParaRPr lang="es-MX"/>
        </a:p>
      </dgm:t>
    </dgm:pt>
    <dgm:pt modelId="{574C5B41-6FCD-4392-A0DB-1D55784388C6}">
      <dgm:prSet phldrT="[Texto]"/>
      <dgm:spPr/>
      <dgm:t>
        <a:bodyPr/>
        <a:lstStyle/>
        <a:p>
          <a:r>
            <a:rPr lang="es-MX" dirty="0" smtClean="0"/>
            <a:t>HEMORRAGIA SUBARACNOIDEA</a:t>
          </a:r>
          <a:endParaRPr lang="es-MX" dirty="0"/>
        </a:p>
      </dgm:t>
    </dgm:pt>
    <dgm:pt modelId="{4595D97B-926D-48EB-BB5F-798E11E9B062}" type="parTrans" cxnId="{060A7DA5-B773-4C2E-92A1-3E52D9911C8F}">
      <dgm:prSet/>
      <dgm:spPr/>
      <dgm:t>
        <a:bodyPr/>
        <a:lstStyle/>
        <a:p>
          <a:endParaRPr lang="es-MX"/>
        </a:p>
      </dgm:t>
    </dgm:pt>
    <dgm:pt modelId="{1714FD81-24B5-401A-B1BC-725D69B7AAFA}" type="sibTrans" cxnId="{060A7DA5-B773-4C2E-92A1-3E52D9911C8F}">
      <dgm:prSet/>
      <dgm:spPr/>
      <dgm:t>
        <a:bodyPr/>
        <a:lstStyle/>
        <a:p>
          <a:endParaRPr lang="es-MX"/>
        </a:p>
      </dgm:t>
    </dgm:pt>
    <dgm:pt modelId="{603FAC16-DD67-4DF3-9C9B-04BC4C5829D5}">
      <dgm:prSet phldrT="[Texto]"/>
      <dgm:spPr/>
      <dgm:t>
        <a:bodyPr/>
        <a:lstStyle/>
        <a:p>
          <a:r>
            <a:rPr lang="es-MX" dirty="0" smtClean="0"/>
            <a:t>La HSA es la extravasación de sangre al espacio </a:t>
          </a:r>
          <a:r>
            <a:rPr lang="es-MX" dirty="0" err="1" smtClean="0"/>
            <a:t>subaracnoideo</a:t>
          </a:r>
          <a:r>
            <a:rPr lang="es-MX" dirty="0" smtClean="0"/>
            <a:t> encefálico. Se le llama primaria cuando el sangrado tiene lugar directamente en el espacio </a:t>
          </a:r>
          <a:r>
            <a:rPr lang="es-MX" dirty="0" err="1" smtClean="0"/>
            <a:t>subaracnoideo</a:t>
          </a:r>
          <a:r>
            <a:rPr lang="es-MX" dirty="0" smtClean="0"/>
            <a:t> y secundaria cuando el sangrado se produjo inicialmente en otro lugar, como el parénquima cerebral</a:t>
          </a:r>
        </a:p>
        <a:p>
          <a:endParaRPr lang="es-MX" dirty="0" smtClean="0"/>
        </a:p>
        <a:p>
          <a:r>
            <a:rPr lang="es-MX" dirty="0" smtClean="0"/>
            <a:t>La causa más frecuente de hemorragia </a:t>
          </a:r>
          <a:r>
            <a:rPr lang="es-MX" dirty="0" err="1" smtClean="0"/>
            <a:t>subaracnoidea</a:t>
          </a:r>
          <a:r>
            <a:rPr lang="es-MX" dirty="0" smtClean="0"/>
            <a:t> es la traumática y de las espontáneas es la debida a la rotura de aneurismas arteriales, que son dilataciones anormales de la pared arterial generalmente congénitos o secundarios a arteriosclerosis</a:t>
          </a:r>
          <a:endParaRPr lang="es-MX" dirty="0"/>
        </a:p>
      </dgm:t>
    </dgm:pt>
    <dgm:pt modelId="{19E9AFDB-47B0-49C6-A786-E2027C460218}" type="parTrans" cxnId="{8D9D209A-30E1-4C53-9877-4F44BDAF5276}">
      <dgm:prSet/>
      <dgm:spPr/>
      <dgm:t>
        <a:bodyPr/>
        <a:lstStyle/>
        <a:p>
          <a:endParaRPr lang="es-MX"/>
        </a:p>
      </dgm:t>
    </dgm:pt>
    <dgm:pt modelId="{799FB5E1-F79E-4F04-82A6-A2EF34F9D69D}" type="sibTrans" cxnId="{8D9D209A-30E1-4C53-9877-4F44BDAF5276}">
      <dgm:prSet/>
      <dgm:spPr/>
      <dgm:t>
        <a:bodyPr/>
        <a:lstStyle/>
        <a:p>
          <a:endParaRPr lang="es-MX"/>
        </a:p>
      </dgm:t>
    </dgm:pt>
    <dgm:pt modelId="{F30D8D09-3617-45DE-9DBF-694041BF57B8}" type="pres">
      <dgm:prSet presAssocID="{7AF15128-B449-4E4E-83D5-853ABCE71BEE}" presName="Name0" presStyleCnt="0">
        <dgm:presLayoutVars>
          <dgm:dir/>
          <dgm:animLvl val="lvl"/>
          <dgm:resizeHandles val="exact"/>
        </dgm:presLayoutVars>
      </dgm:prSet>
      <dgm:spPr/>
    </dgm:pt>
    <dgm:pt modelId="{204B8C7F-855D-458C-AC07-B9AE78CBAC18}" type="pres">
      <dgm:prSet presAssocID="{574C5B41-6FCD-4392-A0DB-1D55784388C6}" presName="boxAndChildren" presStyleCnt="0"/>
      <dgm:spPr/>
    </dgm:pt>
    <dgm:pt modelId="{C745375F-D235-438D-9515-57B1AA595EC5}" type="pres">
      <dgm:prSet presAssocID="{574C5B41-6FCD-4392-A0DB-1D55784388C6}" presName="parentTextBox" presStyleLbl="node1" presStyleIdx="0" presStyleCnt="1"/>
      <dgm:spPr/>
    </dgm:pt>
    <dgm:pt modelId="{BD8CCBE1-F662-4279-B977-44AE1231E770}" type="pres">
      <dgm:prSet presAssocID="{574C5B41-6FCD-4392-A0DB-1D55784388C6}" presName="entireBox" presStyleLbl="node1" presStyleIdx="0" presStyleCnt="1"/>
      <dgm:spPr/>
    </dgm:pt>
    <dgm:pt modelId="{00E25CCB-D5F3-428C-AE82-421840D0A506}" type="pres">
      <dgm:prSet presAssocID="{574C5B41-6FCD-4392-A0DB-1D55784388C6}" presName="descendantBox" presStyleCnt="0"/>
      <dgm:spPr/>
    </dgm:pt>
    <dgm:pt modelId="{49B95E1E-B721-4D09-9675-7088FF4EE962}" type="pres">
      <dgm:prSet presAssocID="{603FAC16-DD67-4DF3-9C9B-04BC4C5829D5}" presName="childTextBox" presStyleLbl="fgAccFollowNode1" presStyleIdx="0" presStyleCnt="1" custScaleY="146290">
        <dgm:presLayoutVars>
          <dgm:bulletEnabled val="1"/>
        </dgm:presLayoutVars>
      </dgm:prSet>
      <dgm:spPr/>
      <dgm:t>
        <a:bodyPr/>
        <a:lstStyle/>
        <a:p>
          <a:endParaRPr lang="es-MX"/>
        </a:p>
      </dgm:t>
    </dgm:pt>
  </dgm:ptLst>
  <dgm:cxnLst>
    <dgm:cxn modelId="{EB956E68-7DC5-4AE9-98B2-3B50BB188DAC}" type="presOf" srcId="{574C5B41-6FCD-4392-A0DB-1D55784388C6}" destId="{C745375F-D235-438D-9515-57B1AA595EC5}" srcOrd="0" destOrd="0" presId="urn:microsoft.com/office/officeart/2005/8/layout/process4"/>
    <dgm:cxn modelId="{25A72C0B-9DC6-4CB8-85DF-78AD87DDD80A}" type="presOf" srcId="{7AF15128-B449-4E4E-83D5-853ABCE71BEE}" destId="{F30D8D09-3617-45DE-9DBF-694041BF57B8}" srcOrd="0" destOrd="0" presId="urn:microsoft.com/office/officeart/2005/8/layout/process4"/>
    <dgm:cxn modelId="{8D9D209A-30E1-4C53-9877-4F44BDAF5276}" srcId="{574C5B41-6FCD-4392-A0DB-1D55784388C6}" destId="{603FAC16-DD67-4DF3-9C9B-04BC4C5829D5}" srcOrd="0" destOrd="0" parTransId="{19E9AFDB-47B0-49C6-A786-E2027C460218}" sibTransId="{799FB5E1-F79E-4F04-82A6-A2EF34F9D69D}"/>
    <dgm:cxn modelId="{871A621B-8859-451E-9392-B2E62190384F}" type="presOf" srcId="{574C5B41-6FCD-4392-A0DB-1D55784388C6}" destId="{BD8CCBE1-F662-4279-B977-44AE1231E770}" srcOrd="1" destOrd="0" presId="urn:microsoft.com/office/officeart/2005/8/layout/process4"/>
    <dgm:cxn modelId="{070BFA13-5F12-45A9-9745-92DEC0C495BF}" type="presOf" srcId="{603FAC16-DD67-4DF3-9C9B-04BC4C5829D5}" destId="{49B95E1E-B721-4D09-9675-7088FF4EE962}" srcOrd="0" destOrd="0" presId="urn:microsoft.com/office/officeart/2005/8/layout/process4"/>
    <dgm:cxn modelId="{060A7DA5-B773-4C2E-92A1-3E52D9911C8F}" srcId="{7AF15128-B449-4E4E-83D5-853ABCE71BEE}" destId="{574C5B41-6FCD-4392-A0DB-1D55784388C6}" srcOrd="0" destOrd="0" parTransId="{4595D97B-926D-48EB-BB5F-798E11E9B062}" sibTransId="{1714FD81-24B5-401A-B1BC-725D69B7AAFA}"/>
    <dgm:cxn modelId="{9CE6A829-5543-4BC6-8ED5-17BE96BC3C38}" type="presParOf" srcId="{F30D8D09-3617-45DE-9DBF-694041BF57B8}" destId="{204B8C7F-855D-458C-AC07-B9AE78CBAC18}" srcOrd="0" destOrd="0" presId="urn:microsoft.com/office/officeart/2005/8/layout/process4"/>
    <dgm:cxn modelId="{118ED434-E643-4134-9CB3-32A1F9B583A0}" type="presParOf" srcId="{204B8C7F-855D-458C-AC07-B9AE78CBAC18}" destId="{C745375F-D235-438D-9515-57B1AA595EC5}" srcOrd="0" destOrd="0" presId="urn:microsoft.com/office/officeart/2005/8/layout/process4"/>
    <dgm:cxn modelId="{D9BF12E3-B5D5-4B70-8B62-6B446293D0E4}" type="presParOf" srcId="{204B8C7F-855D-458C-AC07-B9AE78CBAC18}" destId="{BD8CCBE1-F662-4279-B977-44AE1231E770}" srcOrd="1" destOrd="0" presId="urn:microsoft.com/office/officeart/2005/8/layout/process4"/>
    <dgm:cxn modelId="{05846B97-EA5A-4ED0-8373-B3A69DD53E02}" type="presParOf" srcId="{204B8C7F-855D-458C-AC07-B9AE78CBAC18}" destId="{00E25CCB-D5F3-428C-AE82-421840D0A506}" srcOrd="2" destOrd="0" presId="urn:microsoft.com/office/officeart/2005/8/layout/process4"/>
    <dgm:cxn modelId="{304771C0-721C-41CB-8908-D45D8FA2163F}" type="presParOf" srcId="{00E25CCB-D5F3-428C-AE82-421840D0A506}" destId="{49B95E1E-B721-4D09-9675-7088FF4EE962}" srcOrd="0" destOrd="0" presId="urn:microsoft.com/office/officeart/2005/8/layout/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F33CC43-F1D6-431C-817D-AD3BD9F44F4C}"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s-MX"/>
        </a:p>
      </dgm:t>
    </dgm:pt>
    <dgm:pt modelId="{D4FA2BC5-6850-44DE-A373-E3710367859A}">
      <dgm:prSet phldrT="[Texto]"/>
      <dgm:spPr/>
      <dgm:t>
        <a:bodyPr/>
        <a:lstStyle/>
        <a:p>
          <a:r>
            <a:rPr lang="es-MX" dirty="0" smtClean="0"/>
            <a:t>NO MODIFICABLES </a:t>
          </a:r>
          <a:endParaRPr lang="es-MX" dirty="0"/>
        </a:p>
      </dgm:t>
    </dgm:pt>
    <dgm:pt modelId="{A73E554E-CAF6-428D-9466-3314BAD0D9DD}" type="parTrans" cxnId="{14F38979-6F11-4C6E-9AC9-946EFC2E439A}">
      <dgm:prSet/>
      <dgm:spPr/>
      <dgm:t>
        <a:bodyPr/>
        <a:lstStyle/>
        <a:p>
          <a:endParaRPr lang="es-MX"/>
        </a:p>
      </dgm:t>
    </dgm:pt>
    <dgm:pt modelId="{609E2F22-AEB9-414B-965D-8830BEE2F113}" type="sibTrans" cxnId="{14F38979-6F11-4C6E-9AC9-946EFC2E439A}">
      <dgm:prSet/>
      <dgm:spPr/>
      <dgm:t>
        <a:bodyPr/>
        <a:lstStyle/>
        <a:p>
          <a:endParaRPr lang="es-MX"/>
        </a:p>
      </dgm:t>
    </dgm:pt>
    <dgm:pt modelId="{9EEB014E-537E-4D7E-8B72-FEA9D9100C0F}">
      <dgm:prSet phldrT="[Texto]"/>
      <dgm:spPr/>
      <dgm:t>
        <a:bodyPr/>
        <a:lstStyle/>
        <a:p>
          <a:r>
            <a:rPr lang="es-MX" b="0" i="0" dirty="0" smtClean="0"/>
            <a:t>La edad. Con los años el riesgo de presentar EVC aumentan</a:t>
          </a:r>
          <a:endParaRPr lang="es-MX" dirty="0"/>
        </a:p>
      </dgm:t>
    </dgm:pt>
    <dgm:pt modelId="{1D2FF0B3-067E-4C12-BDC4-8B9A16CE7BA6}" type="parTrans" cxnId="{BAB2ECF2-CE73-442C-921A-3FB860CF93B1}">
      <dgm:prSet/>
      <dgm:spPr/>
      <dgm:t>
        <a:bodyPr/>
        <a:lstStyle/>
        <a:p>
          <a:endParaRPr lang="es-MX"/>
        </a:p>
      </dgm:t>
    </dgm:pt>
    <dgm:pt modelId="{CF341A9A-74D6-4C4B-B402-45F60709500B}" type="sibTrans" cxnId="{BAB2ECF2-CE73-442C-921A-3FB860CF93B1}">
      <dgm:prSet/>
      <dgm:spPr/>
      <dgm:t>
        <a:bodyPr/>
        <a:lstStyle/>
        <a:p>
          <a:endParaRPr lang="es-MX"/>
        </a:p>
      </dgm:t>
    </dgm:pt>
    <dgm:pt modelId="{F976D043-BBD5-4C92-BB80-26B3BB6D9100}">
      <dgm:prSet phldrT="[Texto]" custT="1"/>
      <dgm:spPr/>
      <dgm:t>
        <a:bodyPr/>
        <a:lstStyle/>
        <a:p>
          <a:r>
            <a:rPr lang="es-MX" sz="1600" dirty="0" smtClean="0"/>
            <a:t>CONTRIBUYENTES</a:t>
          </a:r>
          <a:endParaRPr lang="es-MX" sz="1600" dirty="0"/>
        </a:p>
      </dgm:t>
    </dgm:pt>
    <dgm:pt modelId="{F1DE8A36-5CE4-448E-8B6A-54C50D448AD3}" type="parTrans" cxnId="{0C2E10E6-F025-4A5C-9897-F591A96E2512}">
      <dgm:prSet/>
      <dgm:spPr/>
      <dgm:t>
        <a:bodyPr/>
        <a:lstStyle/>
        <a:p>
          <a:endParaRPr lang="es-MX"/>
        </a:p>
      </dgm:t>
    </dgm:pt>
    <dgm:pt modelId="{C0025B27-4456-4B0C-A69B-AD4516FACF78}" type="sibTrans" cxnId="{0C2E10E6-F025-4A5C-9897-F591A96E2512}">
      <dgm:prSet/>
      <dgm:spPr/>
      <dgm:t>
        <a:bodyPr/>
        <a:lstStyle/>
        <a:p>
          <a:endParaRPr lang="es-MX"/>
        </a:p>
      </dgm:t>
    </dgm:pt>
    <dgm:pt modelId="{A8FF4C5D-75BB-4665-81F0-469A51B6BB96}">
      <dgm:prSet phldrT="[Texto]"/>
      <dgm:spPr/>
      <dgm:t>
        <a:bodyPr/>
        <a:lstStyle/>
        <a:p>
          <a:r>
            <a:rPr lang="es-MX" b="0" i="0" dirty="0" smtClean="0"/>
            <a:t>Alcoholismo</a:t>
          </a:r>
          <a:endParaRPr lang="es-MX" dirty="0"/>
        </a:p>
      </dgm:t>
    </dgm:pt>
    <dgm:pt modelId="{FD12424F-1805-4914-BA47-88D82E0E50B0}" type="parTrans" cxnId="{B4E488CF-D059-494D-AC55-42E77FC09515}">
      <dgm:prSet/>
      <dgm:spPr/>
      <dgm:t>
        <a:bodyPr/>
        <a:lstStyle/>
        <a:p>
          <a:endParaRPr lang="es-MX"/>
        </a:p>
      </dgm:t>
    </dgm:pt>
    <dgm:pt modelId="{B99600E8-6DEE-4351-87E3-927A2F108ECB}" type="sibTrans" cxnId="{B4E488CF-D059-494D-AC55-42E77FC09515}">
      <dgm:prSet/>
      <dgm:spPr/>
      <dgm:t>
        <a:bodyPr/>
        <a:lstStyle/>
        <a:p>
          <a:endParaRPr lang="es-MX"/>
        </a:p>
      </dgm:t>
    </dgm:pt>
    <dgm:pt modelId="{336C41D9-EE10-4FD2-939B-9B988B14670A}">
      <dgm:prSet phldrT="[Texto]" custT="1"/>
      <dgm:spPr/>
      <dgm:t>
        <a:bodyPr/>
        <a:lstStyle/>
        <a:p>
          <a:r>
            <a:rPr lang="es-MX" sz="1600" dirty="0" smtClean="0"/>
            <a:t>MOFIFICABLES O TRATABLES</a:t>
          </a:r>
          <a:endParaRPr lang="es-MX" sz="1600" dirty="0"/>
        </a:p>
      </dgm:t>
    </dgm:pt>
    <dgm:pt modelId="{F4495442-F5E2-467A-B2D2-5DB40D25BB4C}" type="parTrans" cxnId="{176D862E-BCBD-46D2-B401-BA953F426602}">
      <dgm:prSet/>
      <dgm:spPr/>
      <dgm:t>
        <a:bodyPr/>
        <a:lstStyle/>
        <a:p>
          <a:endParaRPr lang="es-MX"/>
        </a:p>
      </dgm:t>
    </dgm:pt>
    <dgm:pt modelId="{FE5EA1F3-17C4-4BE2-B09A-DF943F8F3131}" type="sibTrans" cxnId="{176D862E-BCBD-46D2-B401-BA953F426602}">
      <dgm:prSet/>
      <dgm:spPr/>
      <dgm:t>
        <a:bodyPr/>
        <a:lstStyle/>
        <a:p>
          <a:endParaRPr lang="es-MX"/>
        </a:p>
      </dgm:t>
    </dgm:pt>
    <dgm:pt modelId="{40C881B9-E2B1-4926-AA29-F5A6A4E80037}">
      <dgm:prSet phldrT="[Texto]"/>
      <dgm:spPr/>
      <dgm:t>
        <a:bodyPr/>
        <a:lstStyle/>
        <a:p>
          <a:r>
            <a:rPr lang="es-MX" b="0" i="0" dirty="0" smtClean="0"/>
            <a:t>Presión arterial alta</a:t>
          </a:r>
          <a:endParaRPr lang="es-MX" dirty="0"/>
        </a:p>
      </dgm:t>
    </dgm:pt>
    <dgm:pt modelId="{EE33A193-B6A6-46A8-B057-74BAC50AF34D}" type="parTrans" cxnId="{D4CC8A78-4D0C-4600-AC9F-93F3CE1701A9}">
      <dgm:prSet/>
      <dgm:spPr/>
      <dgm:t>
        <a:bodyPr/>
        <a:lstStyle/>
        <a:p>
          <a:endParaRPr lang="es-MX"/>
        </a:p>
      </dgm:t>
    </dgm:pt>
    <dgm:pt modelId="{7C95694C-2D87-41BF-9674-8AFA7974E48C}" type="sibTrans" cxnId="{D4CC8A78-4D0C-4600-AC9F-93F3CE1701A9}">
      <dgm:prSet/>
      <dgm:spPr/>
      <dgm:t>
        <a:bodyPr/>
        <a:lstStyle/>
        <a:p>
          <a:endParaRPr lang="es-MX"/>
        </a:p>
      </dgm:t>
    </dgm:pt>
    <dgm:pt modelId="{23354234-5D99-4C1C-AAE9-66FAF816EF3F}">
      <dgm:prSet/>
      <dgm:spPr/>
      <dgm:t>
        <a:bodyPr/>
        <a:lstStyle/>
        <a:p>
          <a:r>
            <a:rPr lang="es-MX" b="0" i="0" dirty="0" smtClean="0"/>
            <a:t>El sexo. Se presenta con mayor frecuencia en hombres que en mujeres</a:t>
          </a:r>
          <a:endParaRPr lang="es-MX" b="0" i="0" dirty="0"/>
        </a:p>
      </dgm:t>
    </dgm:pt>
    <dgm:pt modelId="{6366E4D2-4831-4CC6-BB50-E3A5D50CCEF9}" type="parTrans" cxnId="{E39C2CD9-43DC-4BB0-9C36-D527FED37C25}">
      <dgm:prSet/>
      <dgm:spPr/>
      <dgm:t>
        <a:bodyPr/>
        <a:lstStyle/>
        <a:p>
          <a:endParaRPr lang="es-MX"/>
        </a:p>
      </dgm:t>
    </dgm:pt>
    <dgm:pt modelId="{46B85D76-73D3-453D-9934-2D754F593CE7}" type="sibTrans" cxnId="{E39C2CD9-43DC-4BB0-9C36-D527FED37C25}">
      <dgm:prSet/>
      <dgm:spPr/>
      <dgm:t>
        <a:bodyPr/>
        <a:lstStyle/>
        <a:p>
          <a:endParaRPr lang="es-MX"/>
        </a:p>
      </dgm:t>
    </dgm:pt>
    <dgm:pt modelId="{3FB50B7B-024C-4893-AC6A-6E7FECF6AC87}">
      <dgm:prSet/>
      <dgm:spPr/>
      <dgm:t>
        <a:bodyPr/>
        <a:lstStyle/>
        <a:p>
          <a:r>
            <a:rPr lang="es-MX" b="0" i="0" smtClean="0"/>
            <a:t>Tabaquismo</a:t>
          </a:r>
          <a:endParaRPr lang="es-MX" b="0" i="0"/>
        </a:p>
      </dgm:t>
    </dgm:pt>
    <dgm:pt modelId="{E9169D75-0B3B-4079-9C7B-3F47A2C8660A}" type="parTrans" cxnId="{5EEC5346-D2D6-4A3A-BC00-13050507233E}">
      <dgm:prSet/>
      <dgm:spPr/>
      <dgm:t>
        <a:bodyPr/>
        <a:lstStyle/>
        <a:p>
          <a:endParaRPr lang="es-MX"/>
        </a:p>
      </dgm:t>
    </dgm:pt>
    <dgm:pt modelId="{CD2D2C73-90DF-4D01-A113-9A0BE15EAB5E}" type="sibTrans" cxnId="{5EEC5346-D2D6-4A3A-BC00-13050507233E}">
      <dgm:prSet/>
      <dgm:spPr/>
      <dgm:t>
        <a:bodyPr/>
        <a:lstStyle/>
        <a:p>
          <a:endParaRPr lang="es-MX"/>
        </a:p>
      </dgm:t>
    </dgm:pt>
    <dgm:pt modelId="{6284179B-C72F-4FB8-B456-FE3F737ACA54}">
      <dgm:prSet/>
      <dgm:spPr/>
      <dgm:t>
        <a:bodyPr/>
        <a:lstStyle/>
        <a:p>
          <a:r>
            <a:rPr lang="es-MX" b="0" i="0" smtClean="0"/>
            <a:t>Inactividad física</a:t>
          </a:r>
          <a:endParaRPr lang="es-MX" b="0" i="0"/>
        </a:p>
      </dgm:t>
    </dgm:pt>
    <dgm:pt modelId="{18F0AFA2-1C0E-435E-B33B-19D78B611973}" type="parTrans" cxnId="{BC0486BB-0FF2-4D9B-AC0A-FDA0553EC01C}">
      <dgm:prSet/>
      <dgm:spPr/>
      <dgm:t>
        <a:bodyPr/>
        <a:lstStyle/>
        <a:p>
          <a:endParaRPr lang="es-MX"/>
        </a:p>
      </dgm:t>
    </dgm:pt>
    <dgm:pt modelId="{33957FB4-736F-434B-A7C7-B670FA8DC57E}" type="sibTrans" cxnId="{BC0486BB-0FF2-4D9B-AC0A-FDA0553EC01C}">
      <dgm:prSet/>
      <dgm:spPr/>
      <dgm:t>
        <a:bodyPr/>
        <a:lstStyle/>
        <a:p>
          <a:endParaRPr lang="es-MX"/>
        </a:p>
      </dgm:t>
    </dgm:pt>
    <dgm:pt modelId="{4E7D4C2C-DC19-4198-8840-F8DBF438E67C}">
      <dgm:prSet/>
      <dgm:spPr/>
      <dgm:t>
        <a:bodyPr/>
        <a:lstStyle/>
        <a:p>
          <a:r>
            <a:rPr lang="es-MX" b="0" i="0" dirty="0" smtClean="0"/>
            <a:t>Obesidad</a:t>
          </a:r>
          <a:endParaRPr lang="es-MX" b="0" i="0" dirty="0"/>
        </a:p>
      </dgm:t>
    </dgm:pt>
    <dgm:pt modelId="{A71D1B85-B950-49B3-808F-C4D0FB459D60}" type="parTrans" cxnId="{3E85DEA4-6478-42F3-A6D0-1B049D36202E}">
      <dgm:prSet/>
      <dgm:spPr/>
      <dgm:t>
        <a:bodyPr/>
        <a:lstStyle/>
        <a:p>
          <a:endParaRPr lang="es-MX"/>
        </a:p>
      </dgm:t>
    </dgm:pt>
    <dgm:pt modelId="{2A3E5E9F-1044-406D-B283-F7AC3E71AA7A}" type="sibTrans" cxnId="{3E85DEA4-6478-42F3-A6D0-1B049D36202E}">
      <dgm:prSet/>
      <dgm:spPr/>
      <dgm:t>
        <a:bodyPr/>
        <a:lstStyle/>
        <a:p>
          <a:endParaRPr lang="es-MX"/>
        </a:p>
      </dgm:t>
    </dgm:pt>
    <dgm:pt modelId="{CEA23AA2-DAB7-415D-A8AD-F23AF0DABF7F}">
      <dgm:prSet/>
      <dgm:spPr/>
      <dgm:t>
        <a:bodyPr/>
        <a:lstStyle/>
        <a:p>
          <a:r>
            <a:rPr lang="es-MX" b="0" i="0" dirty="0" smtClean="0"/>
            <a:t>Diabetes Mellitus</a:t>
          </a:r>
          <a:endParaRPr lang="es-MX" b="0" i="0" dirty="0"/>
        </a:p>
      </dgm:t>
    </dgm:pt>
    <dgm:pt modelId="{4D1469D0-40E8-4A9E-BED9-193E747CEDB8}" type="parTrans" cxnId="{BAC9D5D0-7A85-40DB-88CF-A36811513CBC}">
      <dgm:prSet/>
      <dgm:spPr/>
      <dgm:t>
        <a:bodyPr/>
        <a:lstStyle/>
        <a:p>
          <a:endParaRPr lang="es-MX"/>
        </a:p>
      </dgm:t>
    </dgm:pt>
    <dgm:pt modelId="{BDB8DE35-036C-4C92-89E8-43A475E60B9F}" type="sibTrans" cxnId="{BAC9D5D0-7A85-40DB-88CF-A36811513CBC}">
      <dgm:prSet/>
      <dgm:spPr/>
      <dgm:t>
        <a:bodyPr/>
        <a:lstStyle/>
        <a:p>
          <a:endParaRPr lang="es-MX"/>
        </a:p>
      </dgm:t>
    </dgm:pt>
    <dgm:pt modelId="{2F3702B4-B0FE-4AFE-BF27-5780F81B9355}">
      <dgm:prSet/>
      <dgm:spPr/>
      <dgm:t>
        <a:bodyPr/>
        <a:lstStyle/>
        <a:p>
          <a:r>
            <a:rPr lang="es-MX" b="0" i="0" dirty="0" smtClean="0"/>
            <a:t>Niveles de colesterol elevados</a:t>
          </a:r>
          <a:endParaRPr lang="es-MX" b="0" i="0" dirty="0"/>
        </a:p>
      </dgm:t>
    </dgm:pt>
    <dgm:pt modelId="{7E76ECB2-801C-4181-BEE8-BB97EF1FC59A}" type="parTrans" cxnId="{24CA3E2A-669A-45AB-9EB9-08EE7E28B80C}">
      <dgm:prSet/>
      <dgm:spPr/>
      <dgm:t>
        <a:bodyPr/>
        <a:lstStyle/>
        <a:p>
          <a:endParaRPr lang="es-MX"/>
        </a:p>
      </dgm:t>
    </dgm:pt>
    <dgm:pt modelId="{F20A2C2D-AA76-48F2-989B-2CDBDF661A71}" type="sibTrans" cxnId="{24CA3E2A-669A-45AB-9EB9-08EE7E28B80C}">
      <dgm:prSet/>
      <dgm:spPr/>
      <dgm:t>
        <a:bodyPr/>
        <a:lstStyle/>
        <a:p>
          <a:endParaRPr lang="es-MX"/>
        </a:p>
      </dgm:t>
    </dgm:pt>
    <dgm:pt modelId="{31C35672-DCF6-497F-A9E5-713DB3918C41}" type="pres">
      <dgm:prSet presAssocID="{0F33CC43-F1D6-431C-817D-AD3BD9F44F4C}" presName="linearFlow" presStyleCnt="0">
        <dgm:presLayoutVars>
          <dgm:dir/>
          <dgm:animLvl val="lvl"/>
          <dgm:resizeHandles val="exact"/>
        </dgm:presLayoutVars>
      </dgm:prSet>
      <dgm:spPr/>
    </dgm:pt>
    <dgm:pt modelId="{72D8050E-7496-4928-AA44-A98A4D33831B}" type="pres">
      <dgm:prSet presAssocID="{D4FA2BC5-6850-44DE-A373-E3710367859A}" presName="composite" presStyleCnt="0"/>
      <dgm:spPr/>
    </dgm:pt>
    <dgm:pt modelId="{291C7CED-A8C0-4072-AC4F-801EB7B6F983}" type="pres">
      <dgm:prSet presAssocID="{D4FA2BC5-6850-44DE-A373-E3710367859A}" presName="parentText" presStyleLbl="alignNode1" presStyleIdx="0" presStyleCnt="3">
        <dgm:presLayoutVars>
          <dgm:chMax val="1"/>
          <dgm:bulletEnabled val="1"/>
        </dgm:presLayoutVars>
      </dgm:prSet>
      <dgm:spPr/>
    </dgm:pt>
    <dgm:pt modelId="{B0DD5991-AC73-47FE-866C-F2718E3ADB7E}" type="pres">
      <dgm:prSet presAssocID="{D4FA2BC5-6850-44DE-A373-E3710367859A}" presName="descendantText" presStyleLbl="alignAcc1" presStyleIdx="0" presStyleCnt="3" custLinFactNeighborX="2925" custLinFactNeighborY="-488">
        <dgm:presLayoutVars>
          <dgm:bulletEnabled val="1"/>
        </dgm:presLayoutVars>
      </dgm:prSet>
      <dgm:spPr/>
      <dgm:t>
        <a:bodyPr/>
        <a:lstStyle/>
        <a:p>
          <a:endParaRPr lang="es-MX"/>
        </a:p>
      </dgm:t>
    </dgm:pt>
    <dgm:pt modelId="{2B8635E9-AE5F-4E78-85F1-3C9ED6D46858}" type="pres">
      <dgm:prSet presAssocID="{609E2F22-AEB9-414B-965D-8830BEE2F113}" presName="sp" presStyleCnt="0"/>
      <dgm:spPr/>
    </dgm:pt>
    <dgm:pt modelId="{7E79B9ED-9F9E-4BC5-8D57-CEEDCAD26D3E}" type="pres">
      <dgm:prSet presAssocID="{F976D043-BBD5-4C92-BB80-26B3BB6D9100}" presName="composite" presStyleCnt="0"/>
      <dgm:spPr/>
    </dgm:pt>
    <dgm:pt modelId="{AF11DACF-1818-4F5F-987F-5C87A00858CE}" type="pres">
      <dgm:prSet presAssocID="{F976D043-BBD5-4C92-BB80-26B3BB6D9100}" presName="parentText" presStyleLbl="alignNode1" presStyleIdx="1" presStyleCnt="3">
        <dgm:presLayoutVars>
          <dgm:chMax val="1"/>
          <dgm:bulletEnabled val="1"/>
        </dgm:presLayoutVars>
      </dgm:prSet>
      <dgm:spPr/>
      <dgm:t>
        <a:bodyPr/>
        <a:lstStyle/>
        <a:p>
          <a:endParaRPr lang="es-MX"/>
        </a:p>
      </dgm:t>
    </dgm:pt>
    <dgm:pt modelId="{F29A7328-41C6-4A52-938E-27F3A061FBB9}" type="pres">
      <dgm:prSet presAssocID="{F976D043-BBD5-4C92-BB80-26B3BB6D9100}" presName="descendantText" presStyleLbl="alignAcc1" presStyleIdx="1" presStyleCnt="3">
        <dgm:presLayoutVars>
          <dgm:bulletEnabled val="1"/>
        </dgm:presLayoutVars>
      </dgm:prSet>
      <dgm:spPr/>
      <dgm:t>
        <a:bodyPr/>
        <a:lstStyle/>
        <a:p>
          <a:endParaRPr lang="es-MX"/>
        </a:p>
      </dgm:t>
    </dgm:pt>
    <dgm:pt modelId="{1706B517-F54E-47C6-BD06-3E8DFA53806B}" type="pres">
      <dgm:prSet presAssocID="{C0025B27-4456-4B0C-A69B-AD4516FACF78}" presName="sp" presStyleCnt="0"/>
      <dgm:spPr/>
    </dgm:pt>
    <dgm:pt modelId="{DF3B25E0-A145-4FAE-9903-7129FC0B3040}" type="pres">
      <dgm:prSet presAssocID="{336C41D9-EE10-4FD2-939B-9B988B14670A}" presName="composite" presStyleCnt="0"/>
      <dgm:spPr/>
    </dgm:pt>
    <dgm:pt modelId="{A793EF89-61D7-4ECF-9151-99A0D18AD03B}" type="pres">
      <dgm:prSet presAssocID="{336C41D9-EE10-4FD2-939B-9B988B14670A}" presName="parentText" presStyleLbl="alignNode1" presStyleIdx="2" presStyleCnt="3">
        <dgm:presLayoutVars>
          <dgm:chMax val="1"/>
          <dgm:bulletEnabled val="1"/>
        </dgm:presLayoutVars>
      </dgm:prSet>
      <dgm:spPr/>
    </dgm:pt>
    <dgm:pt modelId="{D41827AB-F6B4-4D83-B189-E95508685BE4}" type="pres">
      <dgm:prSet presAssocID="{336C41D9-EE10-4FD2-939B-9B988B14670A}" presName="descendantText" presStyleLbl="alignAcc1" presStyleIdx="2" presStyleCnt="3" custLinFactNeighborX="2361" custLinFactNeighborY="-3852">
        <dgm:presLayoutVars>
          <dgm:bulletEnabled val="1"/>
        </dgm:presLayoutVars>
      </dgm:prSet>
      <dgm:spPr/>
      <dgm:t>
        <a:bodyPr/>
        <a:lstStyle/>
        <a:p>
          <a:endParaRPr lang="es-MX"/>
        </a:p>
      </dgm:t>
    </dgm:pt>
  </dgm:ptLst>
  <dgm:cxnLst>
    <dgm:cxn modelId="{46A2D4C7-66A7-4D76-8F0B-0B53940A29C2}" type="presOf" srcId="{4E7D4C2C-DC19-4198-8840-F8DBF438E67C}" destId="{F29A7328-41C6-4A52-938E-27F3A061FBB9}" srcOrd="0" destOrd="3" presId="urn:microsoft.com/office/officeart/2005/8/layout/chevron2"/>
    <dgm:cxn modelId="{B2F462BB-C745-44C2-9D1E-CD0BFE48ADBD}" type="presOf" srcId="{336C41D9-EE10-4FD2-939B-9B988B14670A}" destId="{A793EF89-61D7-4ECF-9151-99A0D18AD03B}" srcOrd="0" destOrd="0" presId="urn:microsoft.com/office/officeart/2005/8/layout/chevron2"/>
    <dgm:cxn modelId="{E39C2CD9-43DC-4BB0-9C36-D527FED37C25}" srcId="{D4FA2BC5-6850-44DE-A373-E3710367859A}" destId="{23354234-5D99-4C1C-AAE9-66FAF816EF3F}" srcOrd="1" destOrd="0" parTransId="{6366E4D2-4831-4CC6-BB50-E3A5D50CCEF9}" sibTransId="{46B85D76-73D3-453D-9934-2D754F593CE7}"/>
    <dgm:cxn modelId="{825540B7-420D-4F5B-8EC6-BDEA8F297982}" type="presOf" srcId="{6284179B-C72F-4FB8-B456-FE3F737ACA54}" destId="{F29A7328-41C6-4A52-938E-27F3A061FBB9}" srcOrd="0" destOrd="2" presId="urn:microsoft.com/office/officeart/2005/8/layout/chevron2"/>
    <dgm:cxn modelId="{BAB2ECF2-CE73-442C-921A-3FB860CF93B1}" srcId="{D4FA2BC5-6850-44DE-A373-E3710367859A}" destId="{9EEB014E-537E-4D7E-8B72-FEA9D9100C0F}" srcOrd="0" destOrd="0" parTransId="{1D2FF0B3-067E-4C12-BDC4-8B9A16CE7BA6}" sibTransId="{CF341A9A-74D6-4C4B-B402-45F60709500B}"/>
    <dgm:cxn modelId="{5EEC5346-D2D6-4A3A-BC00-13050507233E}" srcId="{F976D043-BBD5-4C92-BB80-26B3BB6D9100}" destId="{3FB50B7B-024C-4893-AC6A-6E7FECF6AC87}" srcOrd="1" destOrd="0" parTransId="{E9169D75-0B3B-4079-9C7B-3F47A2C8660A}" sibTransId="{CD2D2C73-90DF-4D01-A113-9A0BE15EAB5E}"/>
    <dgm:cxn modelId="{FDB7F8C1-0359-4E93-B365-28C601CA23BF}" type="presOf" srcId="{F976D043-BBD5-4C92-BB80-26B3BB6D9100}" destId="{AF11DACF-1818-4F5F-987F-5C87A00858CE}" srcOrd="0" destOrd="0" presId="urn:microsoft.com/office/officeart/2005/8/layout/chevron2"/>
    <dgm:cxn modelId="{BC0486BB-0FF2-4D9B-AC0A-FDA0553EC01C}" srcId="{F976D043-BBD5-4C92-BB80-26B3BB6D9100}" destId="{6284179B-C72F-4FB8-B456-FE3F737ACA54}" srcOrd="2" destOrd="0" parTransId="{18F0AFA2-1C0E-435E-B33B-19D78B611973}" sibTransId="{33957FB4-736F-434B-A7C7-B670FA8DC57E}"/>
    <dgm:cxn modelId="{0C2E10E6-F025-4A5C-9897-F591A96E2512}" srcId="{0F33CC43-F1D6-431C-817D-AD3BD9F44F4C}" destId="{F976D043-BBD5-4C92-BB80-26B3BB6D9100}" srcOrd="1" destOrd="0" parTransId="{F1DE8A36-5CE4-448E-8B6A-54C50D448AD3}" sibTransId="{C0025B27-4456-4B0C-A69B-AD4516FACF78}"/>
    <dgm:cxn modelId="{B1E43254-A634-4565-808F-3480B1CAA43C}" type="presOf" srcId="{2F3702B4-B0FE-4AFE-BF27-5780F81B9355}" destId="{D41827AB-F6B4-4D83-B189-E95508685BE4}" srcOrd="0" destOrd="2" presId="urn:microsoft.com/office/officeart/2005/8/layout/chevron2"/>
    <dgm:cxn modelId="{3FE41260-A3FC-4612-8BC6-D486ED222558}" type="presOf" srcId="{23354234-5D99-4C1C-AAE9-66FAF816EF3F}" destId="{B0DD5991-AC73-47FE-866C-F2718E3ADB7E}" srcOrd="0" destOrd="1" presId="urn:microsoft.com/office/officeart/2005/8/layout/chevron2"/>
    <dgm:cxn modelId="{7ADC93DD-23FB-4698-92A2-F3982740EBA0}" type="presOf" srcId="{CEA23AA2-DAB7-415D-A8AD-F23AF0DABF7F}" destId="{D41827AB-F6B4-4D83-B189-E95508685BE4}" srcOrd="0" destOrd="1" presId="urn:microsoft.com/office/officeart/2005/8/layout/chevron2"/>
    <dgm:cxn modelId="{DE11735F-AF20-4B59-A20D-4F98C638AB9F}" type="presOf" srcId="{0F33CC43-F1D6-431C-817D-AD3BD9F44F4C}" destId="{31C35672-DCF6-497F-A9E5-713DB3918C41}" srcOrd="0" destOrd="0" presId="urn:microsoft.com/office/officeart/2005/8/layout/chevron2"/>
    <dgm:cxn modelId="{BD60BFF9-B507-43FB-A341-A6CB4D133C92}" type="presOf" srcId="{A8FF4C5D-75BB-4665-81F0-469A51B6BB96}" destId="{F29A7328-41C6-4A52-938E-27F3A061FBB9}" srcOrd="0" destOrd="0" presId="urn:microsoft.com/office/officeart/2005/8/layout/chevron2"/>
    <dgm:cxn modelId="{B4E488CF-D059-494D-AC55-42E77FC09515}" srcId="{F976D043-BBD5-4C92-BB80-26B3BB6D9100}" destId="{A8FF4C5D-75BB-4665-81F0-469A51B6BB96}" srcOrd="0" destOrd="0" parTransId="{FD12424F-1805-4914-BA47-88D82E0E50B0}" sibTransId="{B99600E8-6DEE-4351-87E3-927A2F108ECB}"/>
    <dgm:cxn modelId="{56FD340B-3C74-4134-9F9F-B4023B4316B0}" type="presOf" srcId="{9EEB014E-537E-4D7E-8B72-FEA9D9100C0F}" destId="{B0DD5991-AC73-47FE-866C-F2718E3ADB7E}" srcOrd="0" destOrd="0" presId="urn:microsoft.com/office/officeart/2005/8/layout/chevron2"/>
    <dgm:cxn modelId="{176D862E-BCBD-46D2-B401-BA953F426602}" srcId="{0F33CC43-F1D6-431C-817D-AD3BD9F44F4C}" destId="{336C41D9-EE10-4FD2-939B-9B988B14670A}" srcOrd="2" destOrd="0" parTransId="{F4495442-F5E2-467A-B2D2-5DB40D25BB4C}" sibTransId="{FE5EA1F3-17C4-4BE2-B09A-DF943F8F3131}"/>
    <dgm:cxn modelId="{74710C4C-12E6-4A12-9A09-599A27F5A8C9}" type="presOf" srcId="{3FB50B7B-024C-4893-AC6A-6E7FECF6AC87}" destId="{F29A7328-41C6-4A52-938E-27F3A061FBB9}" srcOrd="0" destOrd="1" presId="urn:microsoft.com/office/officeart/2005/8/layout/chevron2"/>
    <dgm:cxn modelId="{3E85DEA4-6478-42F3-A6D0-1B049D36202E}" srcId="{F976D043-BBD5-4C92-BB80-26B3BB6D9100}" destId="{4E7D4C2C-DC19-4198-8840-F8DBF438E67C}" srcOrd="3" destOrd="0" parTransId="{A71D1B85-B950-49B3-808F-C4D0FB459D60}" sibTransId="{2A3E5E9F-1044-406D-B283-F7AC3E71AA7A}"/>
    <dgm:cxn modelId="{CF982B75-B97B-4DFE-942B-F23B70903E36}" type="presOf" srcId="{D4FA2BC5-6850-44DE-A373-E3710367859A}" destId="{291C7CED-A8C0-4072-AC4F-801EB7B6F983}" srcOrd="0" destOrd="0" presId="urn:microsoft.com/office/officeart/2005/8/layout/chevron2"/>
    <dgm:cxn modelId="{BAC9D5D0-7A85-40DB-88CF-A36811513CBC}" srcId="{336C41D9-EE10-4FD2-939B-9B988B14670A}" destId="{CEA23AA2-DAB7-415D-A8AD-F23AF0DABF7F}" srcOrd="1" destOrd="0" parTransId="{4D1469D0-40E8-4A9E-BED9-193E747CEDB8}" sibTransId="{BDB8DE35-036C-4C92-89E8-43A475E60B9F}"/>
    <dgm:cxn modelId="{14F38979-6F11-4C6E-9AC9-946EFC2E439A}" srcId="{0F33CC43-F1D6-431C-817D-AD3BD9F44F4C}" destId="{D4FA2BC5-6850-44DE-A373-E3710367859A}" srcOrd="0" destOrd="0" parTransId="{A73E554E-CAF6-428D-9466-3314BAD0D9DD}" sibTransId="{609E2F22-AEB9-414B-965D-8830BEE2F113}"/>
    <dgm:cxn modelId="{24CA3E2A-669A-45AB-9EB9-08EE7E28B80C}" srcId="{336C41D9-EE10-4FD2-939B-9B988B14670A}" destId="{2F3702B4-B0FE-4AFE-BF27-5780F81B9355}" srcOrd="2" destOrd="0" parTransId="{7E76ECB2-801C-4181-BEE8-BB97EF1FC59A}" sibTransId="{F20A2C2D-AA76-48F2-989B-2CDBDF661A71}"/>
    <dgm:cxn modelId="{D4CC8A78-4D0C-4600-AC9F-93F3CE1701A9}" srcId="{336C41D9-EE10-4FD2-939B-9B988B14670A}" destId="{40C881B9-E2B1-4926-AA29-F5A6A4E80037}" srcOrd="0" destOrd="0" parTransId="{EE33A193-B6A6-46A8-B057-74BAC50AF34D}" sibTransId="{7C95694C-2D87-41BF-9674-8AFA7974E48C}"/>
    <dgm:cxn modelId="{FA0D6366-4D81-4654-82B6-C2BE6E55973F}" type="presOf" srcId="{40C881B9-E2B1-4926-AA29-F5A6A4E80037}" destId="{D41827AB-F6B4-4D83-B189-E95508685BE4}" srcOrd="0" destOrd="0" presId="urn:microsoft.com/office/officeart/2005/8/layout/chevron2"/>
    <dgm:cxn modelId="{96057FA7-644A-4596-99A9-9ED92F68E9BD}" type="presParOf" srcId="{31C35672-DCF6-497F-A9E5-713DB3918C41}" destId="{72D8050E-7496-4928-AA44-A98A4D33831B}" srcOrd="0" destOrd="0" presId="urn:microsoft.com/office/officeart/2005/8/layout/chevron2"/>
    <dgm:cxn modelId="{B76A174E-3412-498A-9709-5A84033B8A50}" type="presParOf" srcId="{72D8050E-7496-4928-AA44-A98A4D33831B}" destId="{291C7CED-A8C0-4072-AC4F-801EB7B6F983}" srcOrd="0" destOrd="0" presId="urn:microsoft.com/office/officeart/2005/8/layout/chevron2"/>
    <dgm:cxn modelId="{3FC75799-8D3F-4589-BBAA-B76E0EBC703A}" type="presParOf" srcId="{72D8050E-7496-4928-AA44-A98A4D33831B}" destId="{B0DD5991-AC73-47FE-866C-F2718E3ADB7E}" srcOrd="1" destOrd="0" presId="urn:microsoft.com/office/officeart/2005/8/layout/chevron2"/>
    <dgm:cxn modelId="{6630CA09-3766-455C-AB64-526A587D9429}" type="presParOf" srcId="{31C35672-DCF6-497F-A9E5-713DB3918C41}" destId="{2B8635E9-AE5F-4E78-85F1-3C9ED6D46858}" srcOrd="1" destOrd="0" presId="urn:microsoft.com/office/officeart/2005/8/layout/chevron2"/>
    <dgm:cxn modelId="{E991A228-B013-46AF-A11B-154F20D4B167}" type="presParOf" srcId="{31C35672-DCF6-497F-A9E5-713DB3918C41}" destId="{7E79B9ED-9F9E-4BC5-8D57-CEEDCAD26D3E}" srcOrd="2" destOrd="0" presId="urn:microsoft.com/office/officeart/2005/8/layout/chevron2"/>
    <dgm:cxn modelId="{51D8C482-A0AC-4780-B557-6429E8F19A6D}" type="presParOf" srcId="{7E79B9ED-9F9E-4BC5-8D57-CEEDCAD26D3E}" destId="{AF11DACF-1818-4F5F-987F-5C87A00858CE}" srcOrd="0" destOrd="0" presId="urn:microsoft.com/office/officeart/2005/8/layout/chevron2"/>
    <dgm:cxn modelId="{546AEA86-B167-4B3A-A328-E52D5450287A}" type="presParOf" srcId="{7E79B9ED-9F9E-4BC5-8D57-CEEDCAD26D3E}" destId="{F29A7328-41C6-4A52-938E-27F3A061FBB9}" srcOrd="1" destOrd="0" presId="urn:microsoft.com/office/officeart/2005/8/layout/chevron2"/>
    <dgm:cxn modelId="{9C60D433-9B06-48B2-8FC6-6F5B6B37B5C9}" type="presParOf" srcId="{31C35672-DCF6-497F-A9E5-713DB3918C41}" destId="{1706B517-F54E-47C6-BD06-3E8DFA53806B}" srcOrd="3" destOrd="0" presId="urn:microsoft.com/office/officeart/2005/8/layout/chevron2"/>
    <dgm:cxn modelId="{0AA85B87-F9E2-43BE-A5FD-D415B2097A49}" type="presParOf" srcId="{31C35672-DCF6-497F-A9E5-713DB3918C41}" destId="{DF3B25E0-A145-4FAE-9903-7129FC0B3040}" srcOrd="4" destOrd="0" presId="urn:microsoft.com/office/officeart/2005/8/layout/chevron2"/>
    <dgm:cxn modelId="{6C603DC1-40F5-4C9D-B4ED-ABCDFF2D2579}" type="presParOf" srcId="{DF3B25E0-A145-4FAE-9903-7129FC0B3040}" destId="{A793EF89-61D7-4ECF-9151-99A0D18AD03B}" srcOrd="0" destOrd="0" presId="urn:microsoft.com/office/officeart/2005/8/layout/chevron2"/>
    <dgm:cxn modelId="{13FE9D05-CC58-4BCB-83A0-63198FA6AAED}" type="presParOf" srcId="{DF3B25E0-A145-4FAE-9903-7129FC0B3040}" destId="{D41827AB-F6B4-4D83-B189-E95508685BE4}" srcOrd="1" destOrd="0" presId="urn:microsoft.com/office/officeart/2005/8/layout/chevron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C64C9B7-8964-48EF-868B-050B3BA73E2F}">
      <dsp:nvSpPr>
        <dsp:cNvPr id="0" name=""/>
        <dsp:cNvSpPr/>
      </dsp:nvSpPr>
      <dsp:spPr>
        <a:xfrm>
          <a:off x="0" y="864078"/>
          <a:ext cx="5976664" cy="372645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s-MX" sz="2800" kern="1200" dirty="0" smtClean="0"/>
            <a:t>Es una alteración neurológica, se caracteriza por su aparición brusca, generalmente sin aviso, con síntomas de 24 horas o mas, causando secuelas o muerte</a:t>
          </a:r>
        </a:p>
        <a:p>
          <a:pPr lvl="0" algn="l" defTabSz="1244600">
            <a:lnSpc>
              <a:spcPct val="90000"/>
            </a:lnSpc>
            <a:spcBef>
              <a:spcPct val="0"/>
            </a:spcBef>
            <a:spcAft>
              <a:spcPct val="35000"/>
            </a:spcAft>
          </a:pPr>
          <a:r>
            <a:rPr lang="es-MX" sz="2800" kern="1200" dirty="0" smtClean="0"/>
            <a:t>Se trata de una enfermedad que no respeta edad, sexo, raza ni condición social.</a:t>
          </a:r>
          <a:endParaRPr lang="es-MX" sz="2800" kern="1200" dirty="0"/>
        </a:p>
      </dsp:txBody>
      <dsp:txXfrm>
        <a:off x="0" y="864078"/>
        <a:ext cx="5976664" cy="372645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CFFE71D-1E12-4159-B0EE-E1237C891C5D}">
      <dsp:nvSpPr>
        <dsp:cNvPr id="0" name=""/>
        <dsp:cNvSpPr/>
      </dsp:nvSpPr>
      <dsp:spPr>
        <a:xfrm>
          <a:off x="1316818" y="5"/>
          <a:ext cx="5595963" cy="4525950"/>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s-MX" sz="2400" kern="1200" dirty="0" smtClean="0">
              <a:latin typeface="Adobe Garamond Pro Bold" pitchFamily="18" charset="0"/>
            </a:rPr>
            <a:t>La enfermedad vascular cerebral se produce cuando el tejido cerebral deja de recibir un aporte continuo de oxigeno debido a un problema en la vasculatura intracraneal, es decir, en las arterias que normalmente llevan el flujo sanguíneo hacia el cerebro</a:t>
          </a:r>
          <a:endParaRPr lang="es-MX" sz="2400" kern="1200" dirty="0">
            <a:latin typeface="Adobe Garamond Pro Bold" pitchFamily="18" charset="0"/>
          </a:endParaRPr>
        </a:p>
      </dsp:txBody>
      <dsp:txXfrm>
        <a:off x="1316818" y="5"/>
        <a:ext cx="5595963" cy="452595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6CBC32F-F84F-4169-AA10-1AF10882EA35}">
      <dsp:nvSpPr>
        <dsp:cNvPr id="0" name=""/>
        <dsp:cNvSpPr/>
      </dsp:nvSpPr>
      <dsp:spPr>
        <a:xfrm rot="5400000">
          <a:off x="-253337" y="253515"/>
          <a:ext cx="1688918" cy="1182242"/>
        </a:xfrm>
        <a:prstGeom prst="chevron">
          <a:avLst/>
        </a:prstGeom>
        <a:solidFill>
          <a:schemeClr val="accent1">
            <a:hueOff val="0"/>
            <a:satOff val="0"/>
            <a:lumOff val="0"/>
            <a:alphaOff val="0"/>
          </a:schemeClr>
        </a:solidFill>
        <a:ln w="381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s-MX" sz="1300" kern="1200" dirty="0" smtClean="0"/>
            <a:t>TROMBOSIS CEREBRAL</a:t>
          </a:r>
          <a:endParaRPr lang="es-MX" sz="1300" kern="1200" dirty="0"/>
        </a:p>
      </dsp:txBody>
      <dsp:txXfrm rot="5400000">
        <a:off x="-253337" y="253515"/>
        <a:ext cx="1688918" cy="1182242"/>
      </dsp:txXfrm>
    </dsp:sp>
    <dsp:sp modelId="{B8B76296-598C-49BB-B724-EF3CFFCA1B4B}">
      <dsp:nvSpPr>
        <dsp:cNvPr id="0" name=""/>
        <dsp:cNvSpPr/>
      </dsp:nvSpPr>
      <dsp:spPr>
        <a:xfrm rot="5400000">
          <a:off x="2994550" y="-1713592"/>
          <a:ext cx="1097796" cy="4722413"/>
        </a:xfrm>
        <a:prstGeom prst="round2SameRect">
          <a:avLst/>
        </a:prstGeom>
        <a:solidFill>
          <a:schemeClr val="lt1">
            <a:alpha val="90000"/>
            <a:hueOff val="0"/>
            <a:satOff val="0"/>
            <a:lumOff val="0"/>
            <a:alphaOff val="0"/>
          </a:schemeClr>
        </a:solidFill>
        <a:ln w="381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MX" sz="1800" kern="1200" dirty="0" smtClean="0"/>
            <a:t> Se produce cuando una arteria se obstruye debido a la formación de un trombo en su interior</a:t>
          </a:r>
          <a:endParaRPr lang="es-MX" sz="1800" kern="1200" dirty="0"/>
        </a:p>
      </dsp:txBody>
      <dsp:txXfrm rot="5400000">
        <a:off x="2994550" y="-1713592"/>
        <a:ext cx="1097796" cy="4722413"/>
      </dsp:txXfrm>
    </dsp:sp>
    <dsp:sp modelId="{3D2B9864-C346-49EE-AB61-21C453DBE208}">
      <dsp:nvSpPr>
        <dsp:cNvPr id="0" name=""/>
        <dsp:cNvSpPr/>
      </dsp:nvSpPr>
      <dsp:spPr>
        <a:xfrm rot="5400000">
          <a:off x="-253337" y="1749138"/>
          <a:ext cx="1688918" cy="1182242"/>
        </a:xfrm>
        <a:prstGeom prst="chevron">
          <a:avLst/>
        </a:prstGeom>
        <a:solidFill>
          <a:schemeClr val="accent1">
            <a:hueOff val="0"/>
            <a:satOff val="0"/>
            <a:lumOff val="0"/>
            <a:alphaOff val="0"/>
          </a:schemeClr>
        </a:solidFill>
        <a:ln w="381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s-MX" sz="1300" kern="1200" dirty="0" smtClean="0"/>
            <a:t>EMBOLIA CEREBRAL</a:t>
          </a:r>
          <a:endParaRPr lang="es-MX" sz="1300" kern="1200" dirty="0"/>
        </a:p>
      </dsp:txBody>
      <dsp:txXfrm rot="5400000">
        <a:off x="-253337" y="1749138"/>
        <a:ext cx="1688918" cy="1182242"/>
      </dsp:txXfrm>
    </dsp:sp>
    <dsp:sp modelId="{E83AF660-A051-496F-B0AE-A472E62BCDE2}">
      <dsp:nvSpPr>
        <dsp:cNvPr id="0" name=""/>
        <dsp:cNvSpPr/>
      </dsp:nvSpPr>
      <dsp:spPr>
        <a:xfrm rot="5400000">
          <a:off x="2994550" y="-316507"/>
          <a:ext cx="1097796" cy="4722413"/>
        </a:xfrm>
        <a:prstGeom prst="round2SameRect">
          <a:avLst/>
        </a:prstGeom>
        <a:solidFill>
          <a:schemeClr val="lt1">
            <a:alpha val="90000"/>
            <a:hueOff val="0"/>
            <a:satOff val="0"/>
            <a:lumOff val="0"/>
            <a:alphaOff val="0"/>
          </a:schemeClr>
        </a:solidFill>
        <a:ln w="381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MX" sz="1800" kern="1200" dirty="0" smtClean="0"/>
            <a:t>Se produce cuando una arteria se obstruye debido a un coágulo de sangre que ha viajado por la circulación desde un lugar distante, por ejemplo, el corazón</a:t>
          </a:r>
          <a:endParaRPr lang="es-MX" sz="1800" kern="1200" dirty="0"/>
        </a:p>
      </dsp:txBody>
      <dsp:txXfrm rot="5400000">
        <a:off x="2994550" y="-316507"/>
        <a:ext cx="1097796" cy="4722413"/>
      </dsp:txXfrm>
    </dsp:sp>
    <dsp:sp modelId="{EC39874D-71E3-4016-B66D-DDCCF3FA8438}">
      <dsp:nvSpPr>
        <dsp:cNvPr id="0" name=""/>
        <dsp:cNvSpPr/>
      </dsp:nvSpPr>
      <dsp:spPr>
        <a:xfrm rot="5400000">
          <a:off x="-253337" y="3244762"/>
          <a:ext cx="1688918" cy="1182242"/>
        </a:xfrm>
        <a:prstGeom prst="chevron">
          <a:avLst/>
        </a:prstGeom>
        <a:solidFill>
          <a:schemeClr val="accent1">
            <a:hueOff val="0"/>
            <a:satOff val="0"/>
            <a:lumOff val="0"/>
            <a:alphaOff val="0"/>
          </a:schemeClr>
        </a:solidFill>
        <a:ln w="381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s-MX" sz="1300" kern="1200" dirty="0" smtClean="0"/>
            <a:t>HEMORRAGIA CEREBRAL</a:t>
          </a:r>
          <a:endParaRPr lang="es-MX" sz="1300" kern="1200" dirty="0"/>
        </a:p>
      </dsp:txBody>
      <dsp:txXfrm rot="5400000">
        <a:off x="-253337" y="3244762"/>
        <a:ext cx="1688918" cy="1182242"/>
      </dsp:txXfrm>
    </dsp:sp>
    <dsp:sp modelId="{316DD0A7-7143-4C17-8827-8CB816371AB1}">
      <dsp:nvSpPr>
        <dsp:cNvPr id="0" name=""/>
        <dsp:cNvSpPr/>
      </dsp:nvSpPr>
      <dsp:spPr>
        <a:xfrm rot="5400000">
          <a:off x="2994550" y="1179116"/>
          <a:ext cx="1097796" cy="4722413"/>
        </a:xfrm>
        <a:prstGeom prst="round2SameRect">
          <a:avLst/>
        </a:prstGeom>
        <a:solidFill>
          <a:schemeClr val="lt1">
            <a:alpha val="90000"/>
            <a:hueOff val="0"/>
            <a:satOff val="0"/>
            <a:lumOff val="0"/>
            <a:alphaOff val="0"/>
          </a:schemeClr>
        </a:solidFill>
        <a:ln w="381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MX" sz="1800" kern="1200" dirty="0" smtClean="0"/>
            <a:t>Se produce cuando una arteria se rompe, dejando escapar sangre hacia el tejido cerebral  </a:t>
          </a:r>
          <a:endParaRPr lang="es-MX" sz="1800" kern="1200" dirty="0"/>
        </a:p>
      </dsp:txBody>
      <dsp:txXfrm rot="5400000">
        <a:off x="2994550" y="1179116"/>
        <a:ext cx="1097796" cy="4722413"/>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BC8943B-B521-4C12-9389-222407FB4E73}">
      <dsp:nvSpPr>
        <dsp:cNvPr id="0" name=""/>
        <dsp:cNvSpPr/>
      </dsp:nvSpPr>
      <dsp:spPr>
        <a:xfrm>
          <a:off x="0" y="0"/>
          <a:ext cx="8435280" cy="2839194"/>
        </a:xfrm>
        <a:prstGeom prst="roundRect">
          <a:avLst>
            <a:gd name="adj" fmla="val 10000"/>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E2D1C44-6885-4148-95BC-B7535ACA93BC}">
      <dsp:nvSpPr>
        <dsp:cNvPr id="0" name=""/>
        <dsp:cNvSpPr/>
      </dsp:nvSpPr>
      <dsp:spPr>
        <a:xfrm>
          <a:off x="93392" y="-49904"/>
          <a:ext cx="3438396" cy="3637615"/>
        </a:xfrm>
        <a:prstGeom prst="roundRect">
          <a:avLst>
            <a:gd name="adj" fmla="val 10000"/>
          </a:avLst>
        </a:prstGeom>
        <a:blipFill rotWithShape="0">
          <a:blip xmlns:r="http://schemas.openxmlformats.org/officeDocument/2006/relationships" r:embed="rId1"/>
          <a:stretch>
            <a:fillRect/>
          </a:stretch>
        </a:blip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1F2BFD9-7802-400E-B42A-8276C3638E94}">
      <dsp:nvSpPr>
        <dsp:cNvPr id="0" name=""/>
        <dsp:cNvSpPr/>
      </dsp:nvSpPr>
      <dsp:spPr>
        <a:xfrm rot="10800000">
          <a:off x="120543" y="3487902"/>
          <a:ext cx="3527776" cy="2871321"/>
        </a:xfrm>
        <a:prstGeom prst="round2SameRect">
          <a:avLst>
            <a:gd name="adj1" fmla="val 10500"/>
            <a:gd name="adj2" fmla="val 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lvl="0" algn="ctr" defTabSz="889000">
            <a:lnSpc>
              <a:spcPct val="90000"/>
            </a:lnSpc>
            <a:spcBef>
              <a:spcPct val="0"/>
            </a:spcBef>
            <a:spcAft>
              <a:spcPct val="35000"/>
            </a:spcAft>
          </a:pPr>
          <a:r>
            <a:rPr lang="es-MX" sz="2000" b="1" kern="1200" dirty="0" smtClean="0"/>
            <a:t>ATAQUE ISQUEMICO TRANSITORIO</a:t>
          </a:r>
        </a:p>
        <a:p>
          <a:pPr lvl="0" algn="ctr" defTabSz="889000">
            <a:lnSpc>
              <a:spcPct val="90000"/>
            </a:lnSpc>
            <a:spcBef>
              <a:spcPct val="0"/>
            </a:spcBef>
            <a:spcAft>
              <a:spcPct val="35000"/>
            </a:spcAft>
          </a:pPr>
          <a:r>
            <a:rPr lang="es-MX" sz="2000" b="0" kern="1200" dirty="0" smtClean="0"/>
            <a:t>Es un episodio transitorio de disfunción  neurológica causado por  isquemia focal a nivel cerebral , en la medula espinal sin  infarto agudo</a:t>
          </a:r>
        </a:p>
        <a:p>
          <a:pPr lvl="0" algn="ctr" defTabSz="889000">
            <a:lnSpc>
              <a:spcPct val="90000"/>
            </a:lnSpc>
            <a:spcBef>
              <a:spcPct val="0"/>
            </a:spcBef>
            <a:spcAft>
              <a:spcPct val="35000"/>
            </a:spcAft>
          </a:pPr>
          <a:endParaRPr lang="es-MX" sz="1500" b="1" kern="1200" dirty="0" smtClean="0"/>
        </a:p>
        <a:p>
          <a:pPr lvl="0" algn="ctr" defTabSz="889000">
            <a:lnSpc>
              <a:spcPct val="90000"/>
            </a:lnSpc>
            <a:spcBef>
              <a:spcPct val="0"/>
            </a:spcBef>
            <a:spcAft>
              <a:spcPct val="35000"/>
            </a:spcAft>
          </a:pPr>
          <a:endParaRPr lang="es-MX" sz="1500" b="1" kern="1200" dirty="0" smtClean="0"/>
        </a:p>
        <a:p>
          <a:pPr lvl="0" algn="ctr" defTabSz="889000">
            <a:lnSpc>
              <a:spcPct val="90000"/>
            </a:lnSpc>
            <a:spcBef>
              <a:spcPct val="0"/>
            </a:spcBef>
            <a:spcAft>
              <a:spcPct val="35000"/>
            </a:spcAft>
          </a:pPr>
          <a:endParaRPr lang="es-MX" sz="1500" b="1" kern="1200" dirty="0" smtClean="0"/>
        </a:p>
        <a:p>
          <a:pPr lvl="0" algn="ctr" defTabSz="889000">
            <a:lnSpc>
              <a:spcPct val="90000"/>
            </a:lnSpc>
            <a:spcBef>
              <a:spcPct val="0"/>
            </a:spcBef>
            <a:spcAft>
              <a:spcPct val="35000"/>
            </a:spcAft>
          </a:pPr>
          <a:r>
            <a:rPr lang="es-MX" sz="1500" b="1" kern="1200" dirty="0" smtClean="0"/>
            <a:t> </a:t>
          </a:r>
          <a:r>
            <a:rPr lang="es-MX" sz="1500" kern="1200" dirty="0" smtClean="0"/>
            <a:t>	</a:t>
          </a:r>
          <a:endParaRPr lang="es-MX" sz="1500" kern="1200" dirty="0"/>
        </a:p>
      </dsp:txBody>
      <dsp:txXfrm rot="10800000">
        <a:off x="120543" y="3487902"/>
        <a:ext cx="3527776" cy="2871321"/>
      </dsp:txXfrm>
    </dsp:sp>
    <dsp:sp modelId="{FD05AF5B-4354-4B3E-9277-5B0AE8198807}">
      <dsp:nvSpPr>
        <dsp:cNvPr id="0" name=""/>
        <dsp:cNvSpPr/>
      </dsp:nvSpPr>
      <dsp:spPr>
        <a:xfrm>
          <a:off x="4064857" y="-56566"/>
          <a:ext cx="4109120" cy="3065460"/>
        </a:xfrm>
        <a:prstGeom prst="roundRect">
          <a:avLst>
            <a:gd name="adj" fmla="val 10000"/>
          </a:avLst>
        </a:prstGeom>
        <a:blipFill rotWithShape="0">
          <a:blip xmlns:r="http://schemas.openxmlformats.org/officeDocument/2006/relationships" r:embed="rId2"/>
          <a:stretch>
            <a:fillRect/>
          </a:stretch>
        </a:blip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C9139CD-1713-4155-8D15-42D38207382D}">
      <dsp:nvSpPr>
        <dsp:cNvPr id="0" name=""/>
        <dsp:cNvSpPr/>
      </dsp:nvSpPr>
      <dsp:spPr>
        <a:xfrm rot="10800000">
          <a:off x="4764401" y="2895760"/>
          <a:ext cx="2757799" cy="3470126"/>
        </a:xfrm>
        <a:prstGeom prst="round2SameRect">
          <a:avLst>
            <a:gd name="adj1" fmla="val 10500"/>
            <a:gd name="adj2" fmla="val 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t" anchorCtr="0">
          <a:noAutofit/>
        </a:bodyPr>
        <a:lstStyle/>
        <a:p>
          <a:pPr lvl="0" algn="ctr" defTabSz="755650">
            <a:lnSpc>
              <a:spcPct val="90000"/>
            </a:lnSpc>
            <a:spcBef>
              <a:spcPct val="0"/>
            </a:spcBef>
            <a:spcAft>
              <a:spcPct val="35000"/>
            </a:spcAft>
          </a:pPr>
          <a:r>
            <a:rPr lang="es-MX" sz="1700" b="1" kern="1200" dirty="0" smtClean="0"/>
            <a:t>INFARTO CEREBRAL</a:t>
          </a:r>
        </a:p>
        <a:p>
          <a:pPr lvl="0" algn="ctr" defTabSz="755650">
            <a:lnSpc>
              <a:spcPct val="90000"/>
            </a:lnSpc>
            <a:spcBef>
              <a:spcPct val="0"/>
            </a:spcBef>
            <a:spcAft>
              <a:spcPct val="35000"/>
            </a:spcAft>
          </a:pPr>
          <a:r>
            <a:rPr lang="es-MX" sz="1700" kern="1200" dirty="0" smtClean="0"/>
            <a:t>Presencia de una lesión isquémica en el cerebro o la retina, independientemente de la duración del déficit neurológico. Por sus manifestaciones clínicas, el IC puede ser sintomático o silente</a:t>
          </a:r>
          <a:endParaRPr lang="es-MX" sz="1700" b="1" kern="1200" dirty="0" smtClean="0"/>
        </a:p>
        <a:p>
          <a:pPr lvl="0" algn="ctr" defTabSz="755650">
            <a:lnSpc>
              <a:spcPct val="90000"/>
            </a:lnSpc>
            <a:spcBef>
              <a:spcPct val="0"/>
            </a:spcBef>
            <a:spcAft>
              <a:spcPct val="35000"/>
            </a:spcAft>
          </a:pPr>
          <a:endParaRPr lang="es-MX" sz="1700" b="1" kern="1200" dirty="0" smtClean="0"/>
        </a:p>
        <a:p>
          <a:pPr lvl="0" algn="ctr" defTabSz="755650">
            <a:lnSpc>
              <a:spcPct val="90000"/>
            </a:lnSpc>
            <a:spcBef>
              <a:spcPct val="0"/>
            </a:spcBef>
            <a:spcAft>
              <a:spcPct val="35000"/>
            </a:spcAft>
          </a:pPr>
          <a:r>
            <a:rPr lang="es-MX" sz="1700" b="1" kern="1200" dirty="0" smtClean="0"/>
            <a:t> </a:t>
          </a:r>
          <a:endParaRPr lang="es-MX" sz="1700" b="1" kern="1200" dirty="0"/>
        </a:p>
      </dsp:txBody>
      <dsp:txXfrm rot="10800000">
        <a:off x="4764401" y="2895760"/>
        <a:ext cx="2757799" cy="3470126"/>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D13F4E0-B7B6-4BE0-B568-C3078873E579}">
      <dsp:nvSpPr>
        <dsp:cNvPr id="0" name=""/>
        <dsp:cNvSpPr/>
      </dsp:nvSpPr>
      <dsp:spPr>
        <a:xfrm>
          <a:off x="0" y="0"/>
          <a:ext cx="8435280" cy="5839544"/>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2280" tIns="462280" rIns="462280" bIns="462280" numCol="1" spcCol="1270" anchor="ctr" anchorCtr="0">
          <a:noAutofit/>
        </a:bodyPr>
        <a:lstStyle/>
        <a:p>
          <a:pPr lvl="0" algn="ctr" defTabSz="2889250">
            <a:lnSpc>
              <a:spcPct val="90000"/>
            </a:lnSpc>
            <a:spcBef>
              <a:spcPct val="0"/>
            </a:spcBef>
            <a:spcAft>
              <a:spcPct val="35000"/>
            </a:spcAft>
          </a:pPr>
          <a:r>
            <a:rPr lang="es-MX" sz="6500" kern="1200" dirty="0" smtClean="0"/>
            <a:t>HEMORRAGIA INTRA- CEREBRAL  </a:t>
          </a:r>
          <a:endParaRPr lang="es-MX" sz="6500" kern="1200" dirty="0"/>
        </a:p>
      </dsp:txBody>
      <dsp:txXfrm>
        <a:off x="0" y="0"/>
        <a:ext cx="8435280" cy="3153353"/>
      </dsp:txXfrm>
    </dsp:sp>
    <dsp:sp modelId="{940C4467-804E-43CA-BADC-3B7271CE08D4}">
      <dsp:nvSpPr>
        <dsp:cNvPr id="0" name=""/>
        <dsp:cNvSpPr/>
      </dsp:nvSpPr>
      <dsp:spPr>
        <a:xfrm>
          <a:off x="0" y="2952323"/>
          <a:ext cx="8435280" cy="2686190"/>
        </a:xfrm>
        <a:prstGeom prst="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lvl="0" algn="ctr" defTabSz="1066800">
            <a:lnSpc>
              <a:spcPct val="90000"/>
            </a:lnSpc>
            <a:spcBef>
              <a:spcPct val="0"/>
            </a:spcBef>
            <a:spcAft>
              <a:spcPct val="35000"/>
            </a:spcAft>
          </a:pPr>
          <a:r>
            <a:rPr lang="es-MX" sz="2400" kern="1200" dirty="0" smtClean="0"/>
            <a:t>Se define como la colección hemática producida por una ruptura vascular espontánea localizada en el interior del parénquima encefálico. Utilizamos el término de hemorragia parenquimatosa primaria cuando la ruptura de la pared vascular se ha producido a consecuencia de la afectación de la misma por procesos degenerativos tales como la arteriosclerosis, la </a:t>
          </a:r>
          <a:r>
            <a:rPr lang="es-MX" sz="2400" kern="1200" dirty="0" err="1" smtClean="0"/>
            <a:t>angiopatía</a:t>
          </a:r>
          <a:r>
            <a:rPr lang="es-MX" sz="2400" kern="1200" dirty="0" smtClean="0"/>
            <a:t> </a:t>
          </a:r>
          <a:r>
            <a:rPr lang="es-MX" sz="2400" kern="1200" dirty="0" err="1" smtClean="0"/>
            <a:t>amiloide</a:t>
          </a:r>
          <a:r>
            <a:rPr lang="es-MX" sz="2400" kern="1200" dirty="0" smtClean="0"/>
            <a:t> o la hipertensión arteria</a:t>
          </a:r>
          <a:endParaRPr lang="es-MX" sz="2400" kern="1200" dirty="0"/>
        </a:p>
      </dsp:txBody>
      <dsp:txXfrm>
        <a:off x="0" y="2952323"/>
        <a:ext cx="8435280" cy="2686190"/>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642C524-EF1A-4D3A-9988-CBE0BA1629F3}">
      <dsp:nvSpPr>
        <dsp:cNvPr id="0" name=""/>
        <dsp:cNvSpPr/>
      </dsp:nvSpPr>
      <dsp:spPr>
        <a:xfrm>
          <a:off x="0" y="0"/>
          <a:ext cx="8424936" cy="5128344"/>
        </a:xfrm>
        <a:prstGeom prst="rect">
          <a:avLst/>
        </a:prstGeom>
        <a:solidFill>
          <a:schemeClr val="accent1">
            <a:hueOff val="0"/>
            <a:satOff val="0"/>
            <a:lumOff val="0"/>
            <a:alphaOff val="0"/>
          </a:schemeClr>
        </a:solidFill>
        <a:ln>
          <a:noFill/>
        </a:ln>
        <a:effectLst>
          <a:outerShdw blurRad="50800" dist="38100" dir="5400000" rotWithShape="0">
            <a:srgbClr val="000000">
              <a:alpha val="43137"/>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462280" tIns="462280" rIns="462280" bIns="462280" numCol="1" spcCol="1270" anchor="ctr" anchorCtr="0">
          <a:noAutofit/>
        </a:bodyPr>
        <a:lstStyle/>
        <a:p>
          <a:pPr lvl="0" algn="ctr" defTabSz="2889250">
            <a:lnSpc>
              <a:spcPct val="90000"/>
            </a:lnSpc>
            <a:spcBef>
              <a:spcPct val="0"/>
            </a:spcBef>
            <a:spcAft>
              <a:spcPct val="35000"/>
            </a:spcAft>
          </a:pPr>
          <a:r>
            <a:rPr lang="es-MX" sz="6500" kern="1200" dirty="0" smtClean="0"/>
            <a:t>Hemorragia </a:t>
          </a:r>
          <a:r>
            <a:rPr lang="es-MX" sz="6500" kern="1200" dirty="0" err="1" smtClean="0"/>
            <a:t>Cerebelosa</a:t>
          </a:r>
          <a:endParaRPr lang="es-MX" sz="6500" kern="1200" dirty="0"/>
        </a:p>
      </dsp:txBody>
      <dsp:txXfrm>
        <a:off x="0" y="0"/>
        <a:ext cx="8424936" cy="2769305"/>
      </dsp:txXfrm>
    </dsp:sp>
    <dsp:sp modelId="{3621B5BB-AAB0-4F66-AF5A-1288579ED726}">
      <dsp:nvSpPr>
        <dsp:cNvPr id="0" name=""/>
        <dsp:cNvSpPr/>
      </dsp:nvSpPr>
      <dsp:spPr>
        <a:xfrm>
          <a:off x="0" y="2232251"/>
          <a:ext cx="8424936" cy="2359038"/>
        </a:xfrm>
        <a:prstGeom prst="rect">
          <a:avLst/>
        </a:prstGeom>
        <a:solidFill>
          <a:schemeClr val="accent1">
            <a:alpha val="90000"/>
            <a:tint val="40000"/>
            <a:hueOff val="0"/>
            <a:satOff val="0"/>
            <a:lumOff val="0"/>
            <a:alphaOff val="0"/>
          </a:schemeClr>
        </a:solidFill>
        <a:ln>
          <a:noFill/>
        </a:ln>
        <a:effectLst/>
        <a:sp3d z="57200" extrusionH="600" contourW="3000">
          <a:bevelT w="48600" h="18600" prst="relaxedInset"/>
          <a:bevelB w="48600" h="8600" prst="relaxedInset"/>
        </a:sp3d>
      </dsp:spPr>
      <dsp:style>
        <a:lnRef idx="0">
          <a:scrgbClr r="0" g="0" b="0"/>
        </a:lnRef>
        <a:fillRef idx="1">
          <a:scrgbClr r="0" g="0" b="0"/>
        </a:fillRef>
        <a:effectRef idx="0">
          <a:scrgbClr r="0" g="0" b="0"/>
        </a:effectRef>
        <a:fontRef idx="minor"/>
      </dsp:style>
      <dsp:txBody>
        <a:bodyPr spcFirstLastPara="0" vert="horz" wrap="square" lIns="199136" tIns="35560" rIns="199136" bIns="35560" numCol="1" spcCol="1270" anchor="ctr" anchorCtr="0">
          <a:noAutofit/>
        </a:bodyPr>
        <a:lstStyle/>
        <a:p>
          <a:pPr lvl="0" algn="ctr" defTabSz="1244600">
            <a:lnSpc>
              <a:spcPct val="90000"/>
            </a:lnSpc>
            <a:spcBef>
              <a:spcPct val="0"/>
            </a:spcBef>
            <a:spcAft>
              <a:spcPct val="35000"/>
            </a:spcAft>
          </a:pPr>
          <a:r>
            <a:rPr lang="es-MX" sz="2800" kern="1200" dirty="0" smtClean="0"/>
            <a:t>El sangrado se localiza primariamente en el cerebelo y la etiología </a:t>
          </a:r>
          <a:r>
            <a:rPr lang="es-MX" sz="2800" kern="1200" dirty="0" err="1" smtClean="0"/>
            <a:t>hipertensiva</a:t>
          </a:r>
          <a:r>
            <a:rPr lang="es-MX" sz="2800" kern="1200" dirty="0" smtClean="0"/>
            <a:t> es la mas común. Los datos clínicos y hallazgos exploratorios variaran según el volumen (si es superior a 3 cm se asocia a un curso rápidamente progresivo y fatal), localización y extensión.</a:t>
          </a:r>
          <a:endParaRPr lang="es-MX" sz="2800" kern="1200" dirty="0"/>
        </a:p>
      </dsp:txBody>
      <dsp:txXfrm>
        <a:off x="0" y="2232251"/>
        <a:ext cx="8424936" cy="2359038"/>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798A4D2-E571-483B-A869-5FE227E4D400}">
      <dsp:nvSpPr>
        <dsp:cNvPr id="0" name=""/>
        <dsp:cNvSpPr/>
      </dsp:nvSpPr>
      <dsp:spPr>
        <a:xfrm>
          <a:off x="0" y="2964845"/>
          <a:ext cx="7080448" cy="1945259"/>
        </a:xfrm>
        <a:prstGeom prst="rect">
          <a:avLst/>
        </a:prstGeom>
        <a:solidFill>
          <a:schemeClr val="accent1">
            <a:hueOff val="0"/>
            <a:satOff val="0"/>
            <a:lumOff val="0"/>
            <a:alphaOff val="0"/>
          </a:schemeClr>
        </a:solidFill>
        <a:ln>
          <a:noFill/>
        </a:ln>
        <a:effectLst>
          <a:outerShdw blurRad="50800" dist="38100" dir="5400000" rotWithShape="0">
            <a:srgbClr val="000000">
              <a:alpha val="43137"/>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s-MX" sz="2400" kern="1200" dirty="0" smtClean="0"/>
            <a:t>La protuberancia es la localización mas común de las hemorragias del tronco y el bulbo la topografía menos frecuente. Suelen ser graves salvo los casos de hemorragias </a:t>
          </a:r>
          <a:r>
            <a:rPr lang="es-MX" sz="2400" kern="1200" dirty="0" err="1" smtClean="0"/>
            <a:t>puntiformes</a:t>
          </a:r>
          <a:r>
            <a:rPr lang="es-MX" sz="2400" kern="1200" dirty="0" smtClean="0"/>
            <a:t> o de pequeño tamaño</a:t>
          </a:r>
          <a:endParaRPr lang="es-MX" sz="2400" kern="1200" dirty="0"/>
        </a:p>
      </dsp:txBody>
      <dsp:txXfrm>
        <a:off x="0" y="2964845"/>
        <a:ext cx="7080448" cy="1945259"/>
      </dsp:txXfrm>
    </dsp:sp>
    <dsp:sp modelId="{A8BB35AE-27FD-46B3-B13A-4E1CDF96F805}">
      <dsp:nvSpPr>
        <dsp:cNvPr id="0" name=""/>
        <dsp:cNvSpPr/>
      </dsp:nvSpPr>
      <dsp:spPr>
        <a:xfrm rot="10800000">
          <a:off x="0" y="2215"/>
          <a:ext cx="7080448" cy="2991809"/>
        </a:xfrm>
        <a:prstGeom prst="upArrowCallout">
          <a:avLst/>
        </a:prstGeom>
        <a:solidFill>
          <a:schemeClr val="accent1">
            <a:hueOff val="0"/>
            <a:satOff val="0"/>
            <a:lumOff val="0"/>
            <a:alphaOff val="0"/>
          </a:schemeClr>
        </a:solidFill>
        <a:ln>
          <a:noFill/>
        </a:ln>
        <a:effectLst>
          <a:outerShdw blurRad="50800" dist="38100" dir="5400000" rotWithShape="0">
            <a:srgbClr val="000000">
              <a:alpha val="43137"/>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s-MX" sz="2400" b="1" kern="1200" dirty="0" smtClean="0"/>
            <a:t>HEMORRAGIA DE TRONCO CEREBRAL </a:t>
          </a:r>
          <a:endParaRPr lang="es-MX" sz="2400" b="1" kern="1200" dirty="0"/>
        </a:p>
      </dsp:txBody>
      <dsp:txXfrm rot="10800000">
        <a:off x="0" y="2215"/>
        <a:ext cx="7080448" cy="2991809"/>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7C35B47-DECF-4174-8EB1-49C4BE649B01}">
      <dsp:nvSpPr>
        <dsp:cNvPr id="0" name=""/>
        <dsp:cNvSpPr/>
      </dsp:nvSpPr>
      <dsp:spPr>
        <a:xfrm>
          <a:off x="0" y="0"/>
          <a:ext cx="7008440" cy="4408264"/>
        </a:xfrm>
        <a:prstGeom prst="rect">
          <a:avLst/>
        </a:prstGeom>
        <a:solidFill>
          <a:schemeClr val="accent1">
            <a:hueOff val="0"/>
            <a:satOff val="0"/>
            <a:lumOff val="0"/>
            <a:alphaOff val="0"/>
          </a:schemeClr>
        </a:solidFill>
        <a:ln>
          <a:noFill/>
        </a:ln>
        <a:effectLst>
          <a:outerShdw blurRad="50800" dist="38100" dir="5400000" rotWithShape="0">
            <a:srgbClr val="000000">
              <a:alpha val="43137"/>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348488" tIns="348488" rIns="348488" bIns="348488" numCol="1" spcCol="1270" anchor="ctr" anchorCtr="0">
          <a:noAutofit/>
          <a:sp3d extrusionH="28000" prstMaterial="matte"/>
        </a:bodyPr>
        <a:lstStyle/>
        <a:p>
          <a:pPr lvl="0" algn="ctr" defTabSz="2178050">
            <a:lnSpc>
              <a:spcPct val="90000"/>
            </a:lnSpc>
            <a:spcBef>
              <a:spcPct val="0"/>
            </a:spcBef>
            <a:spcAft>
              <a:spcPct val="35000"/>
            </a:spcAft>
          </a:pPr>
          <a:r>
            <a:rPr lang="es-MX" sz="4900" kern="1200" dirty="0" smtClean="0"/>
            <a:t>HEMORRAGIA INTRAVENTRICULAR</a:t>
          </a:r>
          <a:endParaRPr lang="es-MX" sz="4900" kern="1200" dirty="0"/>
        </a:p>
      </dsp:txBody>
      <dsp:txXfrm>
        <a:off x="0" y="0"/>
        <a:ext cx="7008440" cy="2380462"/>
      </dsp:txXfrm>
    </dsp:sp>
    <dsp:sp modelId="{26D097C9-0D5B-4378-9B3C-42E420FA2D84}">
      <dsp:nvSpPr>
        <dsp:cNvPr id="0" name=""/>
        <dsp:cNvSpPr/>
      </dsp:nvSpPr>
      <dsp:spPr>
        <a:xfrm>
          <a:off x="0" y="2292297"/>
          <a:ext cx="7008440" cy="2027801"/>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sp3d prstMaterial="matte"/>
      </dsp:spPr>
      <dsp:style>
        <a:lnRef idx="1">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lvl="0" algn="ctr" defTabSz="1066800">
            <a:lnSpc>
              <a:spcPct val="90000"/>
            </a:lnSpc>
            <a:spcBef>
              <a:spcPct val="0"/>
            </a:spcBef>
            <a:spcAft>
              <a:spcPct val="35000"/>
            </a:spcAft>
          </a:pPr>
          <a:r>
            <a:rPr lang="es-MX" sz="2400" kern="1200" dirty="0" smtClean="0"/>
            <a:t>El sangrado se produce de manera inicial y exclusiva en el interior de los ventrículos cerebrales. Se denomina también hemorragia </a:t>
          </a:r>
          <a:r>
            <a:rPr lang="es-MX" sz="2400" kern="1200" dirty="0" err="1" smtClean="0"/>
            <a:t>intra</a:t>
          </a:r>
          <a:r>
            <a:rPr lang="es-MX" sz="2400" kern="1200" dirty="0" smtClean="0"/>
            <a:t>-ventricular primaria, en contraposición a la secundaria producida por extensión a los ventrículos de una hemorragia parenquimatosa</a:t>
          </a:r>
          <a:endParaRPr lang="es-MX" sz="2400" kern="1200" dirty="0"/>
        </a:p>
      </dsp:txBody>
      <dsp:txXfrm>
        <a:off x="0" y="2292297"/>
        <a:ext cx="7008440" cy="2027801"/>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D8CCBE1-F662-4279-B977-44AE1231E770}">
      <dsp:nvSpPr>
        <dsp:cNvPr id="0" name=""/>
        <dsp:cNvSpPr/>
      </dsp:nvSpPr>
      <dsp:spPr>
        <a:xfrm>
          <a:off x="0" y="1618"/>
          <a:ext cx="7272808" cy="5564305"/>
        </a:xfrm>
        <a:prstGeom prst="rect">
          <a:avLst/>
        </a:prstGeom>
        <a:gradFill rotWithShape="0">
          <a:gsLst>
            <a:gs pos="0">
              <a:schemeClr val="accent1">
                <a:hueOff val="0"/>
                <a:satOff val="0"/>
                <a:lumOff val="0"/>
                <a:alphaOff val="0"/>
                <a:shade val="58000"/>
                <a:satMod val="150000"/>
              </a:schemeClr>
            </a:gs>
            <a:gs pos="72000">
              <a:schemeClr val="accent1">
                <a:hueOff val="0"/>
                <a:satOff val="0"/>
                <a:lumOff val="0"/>
                <a:alphaOff val="0"/>
                <a:tint val="90000"/>
                <a:satMod val="135000"/>
              </a:schemeClr>
            </a:gs>
            <a:gs pos="100000">
              <a:schemeClr val="accent1">
                <a:hueOff val="0"/>
                <a:satOff val="0"/>
                <a:lumOff val="0"/>
                <a:alphaOff val="0"/>
                <a:tint val="80000"/>
                <a:satMod val="155000"/>
              </a:schemeClr>
            </a:gs>
          </a:gsLst>
          <a:lin ang="16200000" scaled="0"/>
        </a:gradFill>
        <a:ln>
          <a:noFill/>
        </a:ln>
        <a:effectLst>
          <a:outerShdw blurRad="50800" dist="38100" dir="5400000" rotWithShape="0">
            <a:srgbClr val="000000">
              <a:alpha val="43137"/>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2496" tIns="412496" rIns="412496" bIns="412496" numCol="1" spcCol="1270" anchor="ctr" anchorCtr="0">
          <a:noAutofit/>
        </a:bodyPr>
        <a:lstStyle/>
        <a:p>
          <a:pPr lvl="0" algn="ctr" defTabSz="2578100">
            <a:lnSpc>
              <a:spcPct val="90000"/>
            </a:lnSpc>
            <a:spcBef>
              <a:spcPct val="0"/>
            </a:spcBef>
            <a:spcAft>
              <a:spcPct val="35000"/>
            </a:spcAft>
          </a:pPr>
          <a:r>
            <a:rPr lang="es-MX" sz="5800" kern="1200" dirty="0" smtClean="0"/>
            <a:t>HEMORRAGIA SUBARACNOIDEA</a:t>
          </a:r>
          <a:endParaRPr lang="es-MX" sz="5800" kern="1200" dirty="0"/>
        </a:p>
      </dsp:txBody>
      <dsp:txXfrm>
        <a:off x="0" y="1618"/>
        <a:ext cx="7272808" cy="3004725"/>
      </dsp:txXfrm>
    </dsp:sp>
    <dsp:sp modelId="{49B95E1E-B721-4D09-9675-7088FF4EE962}">
      <dsp:nvSpPr>
        <dsp:cNvPr id="0" name=""/>
        <dsp:cNvSpPr/>
      </dsp:nvSpPr>
      <dsp:spPr>
        <a:xfrm>
          <a:off x="0" y="2302642"/>
          <a:ext cx="7272808" cy="3744410"/>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50800" dist="38100" dir="5400000" rotWithShape="0">
            <a:srgbClr val="000000">
              <a:alpha val="43137"/>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49352" tIns="26670" rIns="149352" bIns="26670" numCol="1" spcCol="1270" anchor="ctr" anchorCtr="0">
          <a:noAutofit/>
        </a:bodyPr>
        <a:lstStyle/>
        <a:p>
          <a:pPr lvl="0" algn="ctr" defTabSz="933450">
            <a:lnSpc>
              <a:spcPct val="90000"/>
            </a:lnSpc>
            <a:spcBef>
              <a:spcPct val="0"/>
            </a:spcBef>
            <a:spcAft>
              <a:spcPct val="35000"/>
            </a:spcAft>
          </a:pPr>
          <a:r>
            <a:rPr lang="es-MX" sz="2100" kern="1200" dirty="0" smtClean="0"/>
            <a:t>La HSA es la extravasación de sangre al espacio </a:t>
          </a:r>
          <a:r>
            <a:rPr lang="es-MX" sz="2100" kern="1200" dirty="0" err="1" smtClean="0"/>
            <a:t>subaracnoideo</a:t>
          </a:r>
          <a:r>
            <a:rPr lang="es-MX" sz="2100" kern="1200" dirty="0" smtClean="0"/>
            <a:t> encefálico. Se le llama primaria cuando el sangrado tiene lugar directamente en el espacio </a:t>
          </a:r>
          <a:r>
            <a:rPr lang="es-MX" sz="2100" kern="1200" dirty="0" err="1" smtClean="0"/>
            <a:t>subaracnoideo</a:t>
          </a:r>
          <a:r>
            <a:rPr lang="es-MX" sz="2100" kern="1200" dirty="0" smtClean="0"/>
            <a:t> y secundaria cuando el sangrado se produjo inicialmente en otro lugar, como el parénquima cerebral</a:t>
          </a:r>
        </a:p>
        <a:p>
          <a:pPr lvl="0" algn="ctr" defTabSz="933450">
            <a:lnSpc>
              <a:spcPct val="90000"/>
            </a:lnSpc>
            <a:spcBef>
              <a:spcPct val="0"/>
            </a:spcBef>
            <a:spcAft>
              <a:spcPct val="35000"/>
            </a:spcAft>
          </a:pPr>
          <a:endParaRPr lang="es-MX" sz="2100" kern="1200" dirty="0" smtClean="0"/>
        </a:p>
        <a:p>
          <a:pPr lvl="0" algn="ctr" defTabSz="933450">
            <a:lnSpc>
              <a:spcPct val="90000"/>
            </a:lnSpc>
            <a:spcBef>
              <a:spcPct val="0"/>
            </a:spcBef>
            <a:spcAft>
              <a:spcPct val="35000"/>
            </a:spcAft>
          </a:pPr>
          <a:r>
            <a:rPr lang="es-MX" sz="2100" kern="1200" dirty="0" smtClean="0"/>
            <a:t>La causa más frecuente de hemorragia </a:t>
          </a:r>
          <a:r>
            <a:rPr lang="es-MX" sz="2100" kern="1200" dirty="0" err="1" smtClean="0"/>
            <a:t>subaracnoidea</a:t>
          </a:r>
          <a:r>
            <a:rPr lang="es-MX" sz="2100" kern="1200" dirty="0" smtClean="0"/>
            <a:t> es la traumática y de las espontáneas es la debida a la rotura de aneurismas arteriales, que son dilataciones anormales de la pared arterial generalmente congénitos o secundarios a arteriosclerosis</a:t>
          </a:r>
          <a:endParaRPr lang="es-MX" sz="2100" kern="1200" dirty="0"/>
        </a:p>
      </dsp:txBody>
      <dsp:txXfrm>
        <a:off x="0" y="2302642"/>
        <a:ext cx="7272808" cy="3744410"/>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91C7CED-A8C0-4072-AC4F-801EB7B6F983}">
      <dsp:nvSpPr>
        <dsp:cNvPr id="0" name=""/>
        <dsp:cNvSpPr/>
      </dsp:nvSpPr>
      <dsp:spPr>
        <a:xfrm rot="5400000">
          <a:off x="-253120" y="258470"/>
          <a:ext cx="1687468" cy="1181227"/>
        </a:xfrm>
        <a:prstGeom prst="chevron">
          <a:avLst/>
        </a:prstGeom>
        <a:solidFill>
          <a:schemeClr val="accent1">
            <a:hueOff val="0"/>
            <a:satOff val="0"/>
            <a:lumOff val="0"/>
            <a:alphaOff val="0"/>
          </a:schemeClr>
        </a:solidFill>
        <a:ln w="381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s-MX" sz="1200" kern="1200" dirty="0" smtClean="0"/>
            <a:t>NO MODIFICABLES </a:t>
          </a:r>
          <a:endParaRPr lang="es-MX" sz="1200" kern="1200" dirty="0"/>
        </a:p>
      </dsp:txBody>
      <dsp:txXfrm rot="5400000">
        <a:off x="-253120" y="258470"/>
        <a:ext cx="1687468" cy="1181227"/>
      </dsp:txXfrm>
    </dsp:sp>
    <dsp:sp modelId="{B0DD5991-AC73-47FE-866C-F2718E3ADB7E}">
      <dsp:nvSpPr>
        <dsp:cNvPr id="0" name=""/>
        <dsp:cNvSpPr/>
      </dsp:nvSpPr>
      <dsp:spPr>
        <a:xfrm rot="5400000">
          <a:off x="4434674" y="-3253446"/>
          <a:ext cx="1096854" cy="7603748"/>
        </a:xfrm>
        <a:prstGeom prst="round2SameRect">
          <a:avLst/>
        </a:prstGeom>
        <a:solidFill>
          <a:schemeClr val="lt1">
            <a:alpha val="90000"/>
            <a:hueOff val="0"/>
            <a:satOff val="0"/>
            <a:lumOff val="0"/>
            <a:alphaOff val="0"/>
          </a:schemeClr>
        </a:solidFill>
        <a:ln w="381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s-MX" sz="1600" b="0" i="0" kern="1200" dirty="0" smtClean="0"/>
            <a:t>La edad. Con los años el riesgo de presentar EVC aumentan</a:t>
          </a:r>
          <a:endParaRPr lang="es-MX" sz="1600" kern="1200" dirty="0"/>
        </a:p>
        <a:p>
          <a:pPr marL="171450" lvl="1" indent="-171450" algn="l" defTabSz="711200">
            <a:lnSpc>
              <a:spcPct val="90000"/>
            </a:lnSpc>
            <a:spcBef>
              <a:spcPct val="0"/>
            </a:spcBef>
            <a:spcAft>
              <a:spcPct val="15000"/>
            </a:spcAft>
            <a:buChar char="••"/>
          </a:pPr>
          <a:r>
            <a:rPr lang="es-MX" sz="1600" b="0" i="0" kern="1200" dirty="0" smtClean="0"/>
            <a:t>El sexo. Se presenta con mayor frecuencia en hombres que en mujeres</a:t>
          </a:r>
          <a:endParaRPr lang="es-MX" sz="1600" b="0" i="0" kern="1200" dirty="0"/>
        </a:p>
      </dsp:txBody>
      <dsp:txXfrm rot="5400000">
        <a:off x="4434674" y="-3253446"/>
        <a:ext cx="1096854" cy="7603748"/>
      </dsp:txXfrm>
    </dsp:sp>
    <dsp:sp modelId="{AF11DACF-1818-4F5F-987F-5C87A00858CE}">
      <dsp:nvSpPr>
        <dsp:cNvPr id="0" name=""/>
        <dsp:cNvSpPr/>
      </dsp:nvSpPr>
      <dsp:spPr>
        <a:xfrm rot="5400000">
          <a:off x="-253120" y="1753094"/>
          <a:ext cx="1687468" cy="1181227"/>
        </a:xfrm>
        <a:prstGeom prst="chevron">
          <a:avLst/>
        </a:prstGeom>
        <a:solidFill>
          <a:schemeClr val="accent1">
            <a:hueOff val="0"/>
            <a:satOff val="0"/>
            <a:lumOff val="0"/>
            <a:alphaOff val="0"/>
          </a:schemeClr>
        </a:solidFill>
        <a:ln w="381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MX" sz="1600" kern="1200" dirty="0" smtClean="0"/>
            <a:t>CONTRIBUYENTES</a:t>
          </a:r>
          <a:endParaRPr lang="es-MX" sz="1600" kern="1200" dirty="0"/>
        </a:p>
      </dsp:txBody>
      <dsp:txXfrm rot="5400000">
        <a:off x="-253120" y="1753094"/>
        <a:ext cx="1687468" cy="1181227"/>
      </dsp:txXfrm>
    </dsp:sp>
    <dsp:sp modelId="{F29A7328-41C6-4A52-938E-27F3A061FBB9}">
      <dsp:nvSpPr>
        <dsp:cNvPr id="0" name=""/>
        <dsp:cNvSpPr/>
      </dsp:nvSpPr>
      <dsp:spPr>
        <a:xfrm rot="5400000">
          <a:off x="4434674" y="-1753473"/>
          <a:ext cx="1096854" cy="7603748"/>
        </a:xfrm>
        <a:prstGeom prst="round2SameRect">
          <a:avLst/>
        </a:prstGeom>
        <a:solidFill>
          <a:schemeClr val="lt1">
            <a:alpha val="90000"/>
            <a:hueOff val="0"/>
            <a:satOff val="0"/>
            <a:lumOff val="0"/>
            <a:alphaOff val="0"/>
          </a:schemeClr>
        </a:solidFill>
        <a:ln w="381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s-MX" sz="1600" b="0" i="0" kern="1200" dirty="0" smtClean="0"/>
            <a:t>Alcoholismo</a:t>
          </a:r>
          <a:endParaRPr lang="es-MX" sz="1600" kern="1200" dirty="0"/>
        </a:p>
        <a:p>
          <a:pPr marL="171450" lvl="1" indent="-171450" algn="l" defTabSz="711200">
            <a:lnSpc>
              <a:spcPct val="90000"/>
            </a:lnSpc>
            <a:spcBef>
              <a:spcPct val="0"/>
            </a:spcBef>
            <a:spcAft>
              <a:spcPct val="15000"/>
            </a:spcAft>
            <a:buChar char="••"/>
          </a:pPr>
          <a:r>
            <a:rPr lang="es-MX" sz="1600" b="0" i="0" kern="1200" smtClean="0"/>
            <a:t>Tabaquismo</a:t>
          </a:r>
          <a:endParaRPr lang="es-MX" sz="1600" b="0" i="0" kern="1200"/>
        </a:p>
        <a:p>
          <a:pPr marL="171450" lvl="1" indent="-171450" algn="l" defTabSz="711200">
            <a:lnSpc>
              <a:spcPct val="90000"/>
            </a:lnSpc>
            <a:spcBef>
              <a:spcPct val="0"/>
            </a:spcBef>
            <a:spcAft>
              <a:spcPct val="15000"/>
            </a:spcAft>
            <a:buChar char="••"/>
          </a:pPr>
          <a:r>
            <a:rPr lang="es-MX" sz="1600" b="0" i="0" kern="1200" smtClean="0"/>
            <a:t>Inactividad física</a:t>
          </a:r>
          <a:endParaRPr lang="es-MX" sz="1600" b="0" i="0" kern="1200"/>
        </a:p>
        <a:p>
          <a:pPr marL="171450" lvl="1" indent="-171450" algn="l" defTabSz="711200">
            <a:lnSpc>
              <a:spcPct val="90000"/>
            </a:lnSpc>
            <a:spcBef>
              <a:spcPct val="0"/>
            </a:spcBef>
            <a:spcAft>
              <a:spcPct val="15000"/>
            </a:spcAft>
            <a:buChar char="••"/>
          </a:pPr>
          <a:r>
            <a:rPr lang="es-MX" sz="1600" b="0" i="0" kern="1200" dirty="0" smtClean="0"/>
            <a:t>Obesidad</a:t>
          </a:r>
          <a:endParaRPr lang="es-MX" sz="1600" b="0" i="0" kern="1200" dirty="0"/>
        </a:p>
      </dsp:txBody>
      <dsp:txXfrm rot="5400000">
        <a:off x="4434674" y="-1753473"/>
        <a:ext cx="1096854" cy="7603748"/>
      </dsp:txXfrm>
    </dsp:sp>
    <dsp:sp modelId="{A793EF89-61D7-4ECF-9151-99A0D18AD03B}">
      <dsp:nvSpPr>
        <dsp:cNvPr id="0" name=""/>
        <dsp:cNvSpPr/>
      </dsp:nvSpPr>
      <dsp:spPr>
        <a:xfrm rot="5400000">
          <a:off x="-253120" y="3247717"/>
          <a:ext cx="1687468" cy="1181227"/>
        </a:xfrm>
        <a:prstGeom prst="chevron">
          <a:avLst/>
        </a:prstGeom>
        <a:solidFill>
          <a:schemeClr val="accent1">
            <a:hueOff val="0"/>
            <a:satOff val="0"/>
            <a:lumOff val="0"/>
            <a:alphaOff val="0"/>
          </a:schemeClr>
        </a:solidFill>
        <a:ln w="381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MX" sz="1600" kern="1200" dirty="0" smtClean="0"/>
            <a:t>MOFIFICABLES O TRATABLES</a:t>
          </a:r>
          <a:endParaRPr lang="es-MX" sz="1600" kern="1200" dirty="0"/>
        </a:p>
      </dsp:txBody>
      <dsp:txXfrm rot="5400000">
        <a:off x="-253120" y="3247717"/>
        <a:ext cx="1687468" cy="1181227"/>
      </dsp:txXfrm>
    </dsp:sp>
    <dsp:sp modelId="{D41827AB-F6B4-4D83-B189-E95508685BE4}">
      <dsp:nvSpPr>
        <dsp:cNvPr id="0" name=""/>
        <dsp:cNvSpPr/>
      </dsp:nvSpPr>
      <dsp:spPr>
        <a:xfrm rot="5400000">
          <a:off x="4434386" y="-300834"/>
          <a:ext cx="1097431" cy="7603748"/>
        </a:xfrm>
        <a:prstGeom prst="round2SameRect">
          <a:avLst/>
        </a:prstGeom>
        <a:solidFill>
          <a:schemeClr val="lt1">
            <a:alpha val="90000"/>
            <a:hueOff val="0"/>
            <a:satOff val="0"/>
            <a:lumOff val="0"/>
            <a:alphaOff val="0"/>
          </a:schemeClr>
        </a:solidFill>
        <a:ln w="381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s-MX" sz="1600" b="0" i="0" kern="1200" dirty="0" smtClean="0"/>
            <a:t>Presión arterial alta</a:t>
          </a:r>
          <a:endParaRPr lang="es-MX" sz="1600" kern="1200" dirty="0"/>
        </a:p>
        <a:p>
          <a:pPr marL="171450" lvl="1" indent="-171450" algn="l" defTabSz="711200">
            <a:lnSpc>
              <a:spcPct val="90000"/>
            </a:lnSpc>
            <a:spcBef>
              <a:spcPct val="0"/>
            </a:spcBef>
            <a:spcAft>
              <a:spcPct val="15000"/>
            </a:spcAft>
            <a:buChar char="••"/>
          </a:pPr>
          <a:r>
            <a:rPr lang="es-MX" sz="1600" b="0" i="0" kern="1200" dirty="0" smtClean="0"/>
            <a:t>Diabetes Mellitus</a:t>
          </a:r>
          <a:endParaRPr lang="es-MX" sz="1600" b="0" i="0" kern="1200" dirty="0"/>
        </a:p>
        <a:p>
          <a:pPr marL="171450" lvl="1" indent="-171450" algn="l" defTabSz="711200">
            <a:lnSpc>
              <a:spcPct val="90000"/>
            </a:lnSpc>
            <a:spcBef>
              <a:spcPct val="0"/>
            </a:spcBef>
            <a:spcAft>
              <a:spcPct val="15000"/>
            </a:spcAft>
            <a:buChar char="••"/>
          </a:pPr>
          <a:r>
            <a:rPr lang="es-MX" sz="1600" b="0" i="0" kern="1200" dirty="0" smtClean="0"/>
            <a:t>Niveles de colesterol elevados</a:t>
          </a:r>
          <a:endParaRPr lang="es-MX" sz="1600" b="0" i="0" kern="1200" dirty="0"/>
        </a:p>
      </dsp:txBody>
      <dsp:txXfrm rot="5400000">
        <a:off x="4434386" y="-300834"/>
        <a:ext cx="1097431" cy="760374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List2">
  <dgm:title val=""/>
  <dgm:desc val=""/>
  <dgm:catLst>
    <dgm:cat type="list" pri="1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36E30D-9FE2-4F99-828F-110CBA4C771F}" type="datetimeFigureOut">
              <a:rPr lang="es-MX" smtClean="0"/>
              <a:t>17/04/2018</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93853-A4AA-4B89-B04E-944328BBE20E}" type="slidenum">
              <a:rPr lang="es-MX" smtClean="0"/>
              <a:t>‹Nº›</a:t>
            </a:fld>
            <a:endParaRPr lang="es-MX"/>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dirty="0"/>
          </a:p>
        </p:txBody>
      </p:sp>
      <p:sp>
        <p:nvSpPr>
          <p:cNvPr id="4" name="3 Marcador de número de diapositiva"/>
          <p:cNvSpPr>
            <a:spLocks noGrp="1"/>
          </p:cNvSpPr>
          <p:nvPr>
            <p:ph type="sldNum" sz="quarter" idx="10"/>
          </p:nvPr>
        </p:nvSpPr>
        <p:spPr/>
        <p:txBody>
          <a:bodyPr/>
          <a:lstStyle/>
          <a:p>
            <a:fld id="{EBA93853-A4AA-4B89-B04E-944328BBE20E}" type="slidenum">
              <a:rPr lang="es-MX" smtClean="0"/>
              <a:t>1</a:t>
            </a:fld>
            <a:endParaRPr lang="es-MX"/>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6 Redondear rectángulo de esquina diagonal"/>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Título"/>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sp>
        <p:nvSpPr>
          <p:cNvPr id="10" name="9 Marcador de fecha"/>
          <p:cNvSpPr>
            <a:spLocks noGrp="1"/>
          </p:cNvSpPr>
          <p:nvPr>
            <p:ph type="dt" sz="half" idx="10"/>
          </p:nvPr>
        </p:nvSpPr>
        <p:spPr>
          <a:xfrm>
            <a:off x="5562600" y="6509004"/>
            <a:ext cx="3002280" cy="274320"/>
          </a:xfrm>
        </p:spPr>
        <p:txBody>
          <a:bodyPr vert="horz" rtlCol="0"/>
          <a:lstStyle>
            <a:extLst/>
          </a:lstStyle>
          <a:p>
            <a:fld id="{CB6C3322-A535-475B-889E-2D25F17F93EA}" type="datetimeFigureOut">
              <a:rPr lang="es-MX" smtClean="0"/>
              <a:t>17/04/2018</a:t>
            </a:fld>
            <a:endParaRPr lang="es-MX"/>
          </a:p>
        </p:txBody>
      </p:sp>
      <p:sp>
        <p:nvSpPr>
          <p:cNvPr id="11" name="10 Marcador de número de diapositiva"/>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DAF277E8-7FA2-4E13-9E51-D55AB5C881F9}" type="slidenum">
              <a:rPr lang="es-MX" smtClean="0"/>
              <a:t>‹Nº›</a:t>
            </a:fld>
            <a:endParaRPr lang="es-MX"/>
          </a:p>
        </p:txBody>
      </p:sp>
      <p:sp>
        <p:nvSpPr>
          <p:cNvPr id="12" name="11 Marcador de pie de página"/>
          <p:cNvSpPr>
            <a:spLocks noGrp="1"/>
          </p:cNvSpPr>
          <p:nvPr>
            <p:ph type="ftr" sz="quarter" idx="12"/>
          </p:nvPr>
        </p:nvSpPr>
        <p:spPr>
          <a:xfrm>
            <a:off x="1600200" y="6509004"/>
            <a:ext cx="3907464" cy="274320"/>
          </a:xfrm>
        </p:spPr>
        <p:txBody>
          <a:bodyPr vert="horz" rtlCol="0"/>
          <a:lstStyle>
            <a:extLst/>
          </a:lstStyle>
          <a:p>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7" name="6 Rectángulo"/>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CB6C3322-A535-475B-889E-2D25F17F93EA}" type="datetimeFigureOut">
              <a:rPr lang="es-MX" smtClean="0"/>
              <a:t>17/04/2018</a:t>
            </a:fld>
            <a:endParaRPr lang="es-MX"/>
          </a:p>
        </p:txBody>
      </p:sp>
      <p:sp>
        <p:nvSpPr>
          <p:cNvPr id="5" name="4 Marcador de pie de página"/>
          <p:cNvSpPr>
            <a:spLocks noGrp="1"/>
          </p:cNvSpPr>
          <p:nvPr>
            <p:ph type="ftr" sz="quarter" idx="11"/>
          </p:nvPr>
        </p:nvSpPr>
        <p:spPr/>
        <p:txBody>
          <a:bodyPr/>
          <a:lstStyle>
            <a:extLst/>
          </a:lstStyle>
          <a:p>
            <a:endParaRPr lang="es-MX"/>
          </a:p>
        </p:txBody>
      </p:sp>
      <p:sp>
        <p:nvSpPr>
          <p:cNvPr id="6" name="5 Marcador de número de diapositiva"/>
          <p:cNvSpPr>
            <a:spLocks noGrp="1"/>
          </p:cNvSpPr>
          <p:nvPr>
            <p:ph type="sldNum" sz="quarter" idx="12"/>
          </p:nvPr>
        </p:nvSpPr>
        <p:spPr/>
        <p:txBody>
          <a:bodyPr/>
          <a:lstStyle>
            <a:extLst/>
          </a:lstStyle>
          <a:p>
            <a:fld id="{DAF277E8-7FA2-4E13-9E51-D55AB5C881F9}" type="slidenum">
              <a:rPr lang="es-MX" smtClean="0"/>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7" name="6 Rectángulo"/>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8" name="7 Marcador de fecha"/>
          <p:cNvSpPr>
            <a:spLocks noGrp="1"/>
          </p:cNvSpPr>
          <p:nvPr>
            <p:ph type="dt" sz="half" idx="10"/>
          </p:nvPr>
        </p:nvSpPr>
        <p:spPr>
          <a:xfrm>
            <a:off x="5562600" y="6513670"/>
            <a:ext cx="3002280" cy="274320"/>
          </a:xfrm>
        </p:spPr>
        <p:txBody>
          <a:bodyPr vert="horz" rtlCol="0"/>
          <a:lstStyle>
            <a:extLst/>
          </a:lstStyle>
          <a:p>
            <a:fld id="{CB6C3322-A535-475B-889E-2D25F17F93EA}" type="datetimeFigureOut">
              <a:rPr lang="es-MX" smtClean="0"/>
              <a:t>17/04/2018</a:t>
            </a:fld>
            <a:endParaRPr lang="es-MX"/>
          </a:p>
        </p:txBody>
      </p:sp>
      <p:sp>
        <p:nvSpPr>
          <p:cNvPr id="9" name="8 Marcador de número de diapositiva"/>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DAF277E8-7FA2-4E13-9E51-D55AB5C881F9}" type="slidenum">
              <a:rPr lang="es-MX" smtClean="0"/>
              <a:t>‹Nº›</a:t>
            </a:fld>
            <a:endParaRPr lang="es-MX"/>
          </a:p>
        </p:txBody>
      </p:sp>
      <p:sp>
        <p:nvSpPr>
          <p:cNvPr id="10" name="9 Marcador de pie de página"/>
          <p:cNvSpPr>
            <a:spLocks noGrp="1"/>
          </p:cNvSpPr>
          <p:nvPr>
            <p:ph type="ftr" sz="quarter" idx="12"/>
          </p:nvPr>
        </p:nvSpPr>
        <p:spPr>
          <a:xfrm>
            <a:off x="1600200" y="6513670"/>
            <a:ext cx="3907464" cy="274320"/>
          </a:xfrm>
        </p:spPr>
        <p:txBody>
          <a:bodyPr vert="horz" rtlCol="0"/>
          <a:lstStyle>
            <a:extLst/>
          </a:lstStyle>
          <a:p>
            <a:endParaRPr lang="es-MX"/>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CB6C3322-A535-475B-889E-2D25F17F93EA}" type="datetimeFigureOut">
              <a:rPr lang="es-MX" smtClean="0"/>
              <a:t>17/04/2018</a:t>
            </a:fld>
            <a:endParaRPr lang="es-MX"/>
          </a:p>
        </p:txBody>
      </p:sp>
      <p:sp>
        <p:nvSpPr>
          <p:cNvPr id="6" name="5 Marcador de pie de página"/>
          <p:cNvSpPr>
            <a:spLocks noGrp="1"/>
          </p:cNvSpPr>
          <p:nvPr>
            <p:ph type="ftr" sz="quarter" idx="11"/>
          </p:nvPr>
        </p:nvSpPr>
        <p:spPr/>
        <p:txBody>
          <a:bodyPr/>
          <a:lstStyle>
            <a:extLst/>
          </a:lstStyle>
          <a:p>
            <a:endParaRPr lang="es-MX"/>
          </a:p>
        </p:txBody>
      </p:sp>
      <p:sp>
        <p:nvSpPr>
          <p:cNvPr id="7" name="6 Marcador de número de diapositiva"/>
          <p:cNvSpPr>
            <a:spLocks noGrp="1"/>
          </p:cNvSpPr>
          <p:nvPr>
            <p:ph type="sldNum" sz="quarter" idx="12"/>
          </p:nvPr>
        </p:nvSpPr>
        <p:spPr>
          <a:xfrm>
            <a:off x="8641080" y="6514568"/>
            <a:ext cx="464288" cy="274320"/>
          </a:xfrm>
        </p:spPr>
        <p:txBody>
          <a:bodyPr/>
          <a:lstStyle>
            <a:extLst/>
          </a:lstStyle>
          <a:p>
            <a:fld id="{DAF277E8-7FA2-4E13-9E51-D55AB5C881F9}" type="slidenum">
              <a:rPr lang="es-MX" smtClean="0"/>
              <a:t>‹Nº›</a:t>
            </a:fld>
            <a:endParaRPr lang="es-MX"/>
          </a:p>
        </p:txBody>
      </p:sp>
      <p:sp>
        <p:nvSpPr>
          <p:cNvPr id="10" name="9 Rectángulo"/>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9 Rectángulo"/>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10 Rectángulo"/>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1 Título"/>
          <p:cNvSpPr>
            <a:spLocks noGrp="1"/>
          </p:cNvSpPr>
          <p:nvPr>
            <p:ph type="title"/>
          </p:nvPr>
        </p:nvSpPr>
        <p:spPr>
          <a:xfrm>
            <a:off x="457200" y="251948"/>
            <a:ext cx="8229600" cy="1143000"/>
          </a:xfrm>
        </p:spPr>
        <p:txBody>
          <a:bodyPr anchor="b"/>
          <a:lstStyle>
            <a:lvl1pPr>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fld id="{CB6C3322-A535-475B-889E-2D25F17F93EA}" type="datetimeFigureOut">
              <a:rPr lang="es-MX" smtClean="0"/>
              <a:t>17/04/2018</a:t>
            </a:fld>
            <a:endParaRPr lang="es-MX"/>
          </a:p>
        </p:txBody>
      </p:sp>
      <p:sp>
        <p:nvSpPr>
          <p:cNvPr id="8" name="7 Marcador de pie de página"/>
          <p:cNvSpPr>
            <a:spLocks noGrp="1"/>
          </p:cNvSpPr>
          <p:nvPr>
            <p:ph type="ftr" sz="quarter" idx="11"/>
          </p:nvPr>
        </p:nvSpPr>
        <p:spPr/>
        <p:txBody>
          <a:bodyPr/>
          <a:lstStyle>
            <a:extLst/>
          </a:lstStyle>
          <a:p>
            <a:endParaRPr lang="es-MX"/>
          </a:p>
        </p:txBody>
      </p:sp>
      <p:sp>
        <p:nvSpPr>
          <p:cNvPr id="9" name="8 Marcador de número de diapositiva"/>
          <p:cNvSpPr>
            <a:spLocks noGrp="1"/>
          </p:cNvSpPr>
          <p:nvPr>
            <p:ph type="sldNum" sz="quarter" idx="12"/>
          </p:nvPr>
        </p:nvSpPr>
        <p:spPr>
          <a:xfrm>
            <a:off x="8641080" y="6514568"/>
            <a:ext cx="464288" cy="274320"/>
          </a:xfrm>
        </p:spPr>
        <p:txBody>
          <a:bodyPr/>
          <a:lstStyle>
            <a:extLst/>
          </a:lstStyle>
          <a:p>
            <a:fld id="{DAF277E8-7FA2-4E13-9E51-D55AB5C881F9}" type="slidenum">
              <a:rPr lang="es-MX" smtClean="0"/>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53218"/>
            <a:ext cx="8229600" cy="1143000"/>
          </a:xfrm>
        </p:spPr>
        <p:txBody>
          <a:bodyPr/>
          <a:lstStyle>
            <a:extLst/>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extLst/>
          </a:lstStyle>
          <a:p>
            <a:fld id="{CB6C3322-A535-475B-889E-2D25F17F93EA}" type="datetimeFigureOut">
              <a:rPr lang="es-MX" smtClean="0"/>
              <a:t>17/04/2018</a:t>
            </a:fld>
            <a:endParaRPr lang="es-MX"/>
          </a:p>
        </p:txBody>
      </p:sp>
      <p:sp>
        <p:nvSpPr>
          <p:cNvPr id="4" name="3 Marcador de pie de página"/>
          <p:cNvSpPr>
            <a:spLocks noGrp="1"/>
          </p:cNvSpPr>
          <p:nvPr>
            <p:ph type="ftr" sz="quarter" idx="11"/>
          </p:nvPr>
        </p:nvSpPr>
        <p:spPr/>
        <p:txBody>
          <a:bodyPr/>
          <a:lstStyle>
            <a:extLst/>
          </a:lstStyle>
          <a:p>
            <a:endParaRPr lang="es-MX"/>
          </a:p>
        </p:txBody>
      </p:sp>
      <p:sp>
        <p:nvSpPr>
          <p:cNvPr id="5" name="4 Marcador de número de diapositiva"/>
          <p:cNvSpPr>
            <a:spLocks noGrp="1"/>
          </p:cNvSpPr>
          <p:nvPr>
            <p:ph type="sldNum" sz="quarter" idx="12"/>
          </p:nvPr>
        </p:nvSpPr>
        <p:spPr/>
        <p:txBody>
          <a:bodyPr/>
          <a:lstStyle>
            <a:extLst/>
          </a:lstStyle>
          <a:p>
            <a:fld id="{DAF277E8-7FA2-4E13-9E51-D55AB5C881F9}" type="slidenum">
              <a:rPr lang="es-MX" smtClean="0"/>
              <a:t>‹Nº›</a:t>
            </a:fld>
            <a:endParaRPr lang="es-MX"/>
          </a:p>
        </p:txBody>
      </p:sp>
      <p:sp>
        <p:nvSpPr>
          <p:cNvPr id="7" name="6 Rectángulo"/>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extLst/>
          </a:lstStyle>
          <a:p>
            <a:fld id="{CB6C3322-A535-475B-889E-2D25F17F93EA}" type="datetimeFigureOut">
              <a:rPr lang="es-MX" smtClean="0"/>
              <a:t>17/04/2018</a:t>
            </a:fld>
            <a:endParaRPr lang="es-MX"/>
          </a:p>
        </p:txBody>
      </p:sp>
      <p:sp>
        <p:nvSpPr>
          <p:cNvPr id="3" name="2 Marcador de pie de página"/>
          <p:cNvSpPr>
            <a:spLocks noGrp="1"/>
          </p:cNvSpPr>
          <p:nvPr>
            <p:ph type="ftr" sz="quarter" idx="11"/>
          </p:nvPr>
        </p:nvSpPr>
        <p:spPr/>
        <p:txBody>
          <a:bodyPr/>
          <a:lstStyle>
            <a:extLst/>
          </a:lstStyle>
          <a:p>
            <a:endParaRPr lang="es-MX"/>
          </a:p>
        </p:txBody>
      </p:sp>
      <p:sp>
        <p:nvSpPr>
          <p:cNvPr id="4" name="3 Marcador de número de diapositiva"/>
          <p:cNvSpPr>
            <a:spLocks noGrp="1"/>
          </p:cNvSpPr>
          <p:nvPr>
            <p:ph type="sldNum" sz="quarter" idx="12"/>
          </p:nvPr>
        </p:nvSpPr>
        <p:spPr/>
        <p:txBody>
          <a:bodyPr/>
          <a:lstStyle>
            <a:extLst/>
          </a:lstStyle>
          <a:p>
            <a:fld id="{DAF277E8-7FA2-4E13-9E51-D55AB5C881F9}" type="slidenum">
              <a:rPr lang="es-MX" smtClean="0"/>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1">
        <a:schemeClr val="bg2"/>
      </p:bgRef>
    </p:bg>
    <p:spTree>
      <p:nvGrpSpPr>
        <p:cNvPr id="1" name=""/>
        <p:cNvGrpSpPr/>
        <p:nvPr/>
      </p:nvGrpSpPr>
      <p:grpSpPr>
        <a:xfrm>
          <a:off x="0" y="0"/>
          <a:ext cx="0" cy="0"/>
          <a:chOff x="0" y="0"/>
          <a:chExt cx="0" cy="0"/>
        </a:xfrm>
      </p:grpSpPr>
      <p:sp>
        <p:nvSpPr>
          <p:cNvPr id="8" name="7 Rectángulo"/>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a:xfrm>
            <a:off x="4963136" y="304800"/>
            <a:ext cx="3931920" cy="762000"/>
          </a:xfrm>
        </p:spPr>
        <p:txBody>
          <a:bodyPr anchor="b"/>
          <a:lstStyle>
            <a:lvl1pPr marL="0" algn="r">
              <a:buNone/>
              <a:defRPr sz="2000" b="1"/>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9" name="8 Marcador de fecha"/>
          <p:cNvSpPr>
            <a:spLocks noGrp="1"/>
          </p:cNvSpPr>
          <p:nvPr>
            <p:ph type="dt" sz="half" idx="10"/>
          </p:nvPr>
        </p:nvSpPr>
        <p:spPr>
          <a:xfrm>
            <a:off x="5562600" y="6513670"/>
            <a:ext cx="3002280" cy="274320"/>
          </a:xfrm>
        </p:spPr>
        <p:txBody>
          <a:bodyPr vert="horz" rtlCol="0"/>
          <a:lstStyle>
            <a:extLst/>
          </a:lstStyle>
          <a:p>
            <a:fld id="{CB6C3322-A535-475B-889E-2D25F17F93EA}" type="datetimeFigureOut">
              <a:rPr lang="es-MX" smtClean="0"/>
              <a:t>17/04/2018</a:t>
            </a:fld>
            <a:endParaRPr lang="es-MX"/>
          </a:p>
        </p:txBody>
      </p:sp>
      <p:sp>
        <p:nvSpPr>
          <p:cNvPr id="10" name="9 Marcador de número de diapositiva"/>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DAF277E8-7FA2-4E13-9E51-D55AB5C881F9}" type="slidenum">
              <a:rPr lang="es-MX" smtClean="0"/>
              <a:t>‹Nº›</a:t>
            </a:fld>
            <a:endParaRPr lang="es-MX"/>
          </a:p>
        </p:txBody>
      </p:sp>
      <p:sp>
        <p:nvSpPr>
          <p:cNvPr id="11" name="10 Marcador de pie de página"/>
          <p:cNvSpPr>
            <a:spLocks noGrp="1"/>
          </p:cNvSpPr>
          <p:nvPr>
            <p:ph type="ftr" sz="quarter" idx="12"/>
          </p:nvPr>
        </p:nvSpPr>
        <p:spPr>
          <a:xfrm>
            <a:off x="1600200" y="6513670"/>
            <a:ext cx="3907464" cy="274320"/>
          </a:xfrm>
        </p:spPr>
        <p:txBody>
          <a:bodyPr vert="horz" rtlCol="0"/>
          <a:lstStyle>
            <a:extLst/>
          </a:lstStyle>
          <a:p>
            <a:endParaRPr lang="es-MX"/>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040443" y="4724400"/>
            <a:ext cx="5486400" cy="664536"/>
          </a:xfrm>
        </p:spPr>
        <p:txBody>
          <a:bodyPr anchor="b"/>
          <a:lstStyle>
            <a:lvl1pPr marL="0" algn="r">
              <a:buNone/>
              <a:defRPr sz="2000" b="1"/>
            </a:lvl1pPr>
            <a:extLst/>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s-ES" smtClean="0"/>
              <a:t>Haga clic para modificar el estilo de texto del patrón</a:t>
            </a:r>
          </a:p>
        </p:txBody>
      </p:sp>
      <p:sp>
        <p:nvSpPr>
          <p:cNvPr id="13" name="12 Marcador de posición de imagen"/>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s-ES" smtClean="0">
                <a:solidFill>
                  <a:schemeClr val="lt1"/>
                </a:solidFill>
                <a:latin typeface="+mn-lt"/>
                <a:ea typeface="+mn-ea"/>
                <a:cs typeface="+mn-cs"/>
              </a:rPr>
              <a:t>Haga clic en el icono para agregar una imagen</a:t>
            </a:r>
            <a:endParaRPr kumimoji="0" lang="en-US" dirty="0">
              <a:solidFill>
                <a:schemeClr val="lt1"/>
              </a:solidFill>
              <a:latin typeface="+mn-lt"/>
              <a:ea typeface="+mn-ea"/>
              <a:cs typeface="+mn-cs"/>
            </a:endParaRPr>
          </a:p>
        </p:txBody>
      </p:sp>
      <p:sp>
        <p:nvSpPr>
          <p:cNvPr id="8" name="7 Marcador de fecha"/>
          <p:cNvSpPr>
            <a:spLocks noGrp="1"/>
          </p:cNvSpPr>
          <p:nvPr>
            <p:ph type="dt" sz="half" idx="10"/>
          </p:nvPr>
        </p:nvSpPr>
        <p:spPr>
          <a:xfrm>
            <a:off x="5562600" y="6509004"/>
            <a:ext cx="3002280" cy="274320"/>
          </a:xfrm>
        </p:spPr>
        <p:txBody>
          <a:bodyPr vert="horz" rtlCol="0"/>
          <a:lstStyle>
            <a:extLst/>
          </a:lstStyle>
          <a:p>
            <a:fld id="{CB6C3322-A535-475B-889E-2D25F17F93EA}" type="datetimeFigureOut">
              <a:rPr lang="es-MX" smtClean="0"/>
              <a:t>17/04/2018</a:t>
            </a:fld>
            <a:endParaRPr lang="es-MX"/>
          </a:p>
        </p:txBody>
      </p:sp>
      <p:sp>
        <p:nvSpPr>
          <p:cNvPr id="9" name="8 Marcador de número de diapositiva"/>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DAF277E8-7FA2-4E13-9E51-D55AB5C881F9}" type="slidenum">
              <a:rPr lang="es-MX" smtClean="0"/>
              <a:t>‹Nº›</a:t>
            </a:fld>
            <a:endParaRPr lang="es-MX"/>
          </a:p>
        </p:txBody>
      </p:sp>
      <p:sp>
        <p:nvSpPr>
          <p:cNvPr id="10" name="9 Marcador de pie de página"/>
          <p:cNvSpPr>
            <a:spLocks noGrp="1"/>
          </p:cNvSpPr>
          <p:nvPr>
            <p:ph type="ftr" sz="quarter" idx="12"/>
          </p:nvPr>
        </p:nvSpPr>
        <p:spPr>
          <a:xfrm>
            <a:off x="1600200" y="6509004"/>
            <a:ext cx="3907464" cy="274320"/>
          </a:xfrm>
        </p:spPr>
        <p:txBody>
          <a:bodyPr vert="horz" rtlCol="0"/>
          <a:lstStyle>
            <a:extLst/>
          </a:lstStyle>
          <a:p>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CB6C3322-A535-475B-889E-2D25F17F93EA}" type="datetimeFigureOut">
              <a:rPr lang="es-MX" smtClean="0"/>
              <a:t>17/04/2018</a:t>
            </a:fld>
            <a:endParaRPr lang="es-MX"/>
          </a:p>
        </p:txBody>
      </p:sp>
      <p:sp>
        <p:nvSpPr>
          <p:cNvPr id="5" name="4 Marcador de pie de página"/>
          <p:cNvSpPr>
            <a:spLocks noGrp="1"/>
          </p:cNvSpPr>
          <p:nvPr>
            <p:ph type="ftr" sz="quarter" idx="11"/>
          </p:nvPr>
        </p:nvSpPr>
        <p:spPr/>
        <p:txBody>
          <a:bodyPr/>
          <a:lstStyle>
            <a:extLst/>
          </a:lstStyle>
          <a:p>
            <a:endParaRPr lang="es-MX"/>
          </a:p>
        </p:txBody>
      </p:sp>
      <p:sp>
        <p:nvSpPr>
          <p:cNvPr id="6" name="5 Marcador de número de diapositiva"/>
          <p:cNvSpPr>
            <a:spLocks noGrp="1"/>
          </p:cNvSpPr>
          <p:nvPr>
            <p:ph type="sldNum" sz="quarter" idx="12"/>
          </p:nvPr>
        </p:nvSpPr>
        <p:spPr/>
        <p:txBody>
          <a:bodyPr/>
          <a:lstStyle>
            <a:extLst/>
          </a:lstStyle>
          <a:p>
            <a:fld id="{DAF277E8-7FA2-4E13-9E51-D55AB5C881F9}" type="slidenum">
              <a:rPr lang="es-MX" smtClean="0"/>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lvl1pPr algn="l">
              <a:defRPr/>
            </a:lvl1pPr>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CB6C3322-A535-475B-889E-2D25F17F93EA}" type="datetimeFigureOut">
              <a:rPr lang="es-MX" smtClean="0"/>
              <a:t>17/04/2018</a:t>
            </a:fld>
            <a:endParaRPr lang="es-MX"/>
          </a:p>
        </p:txBody>
      </p:sp>
      <p:sp>
        <p:nvSpPr>
          <p:cNvPr id="5" name="4 Marcador de pie de página"/>
          <p:cNvSpPr>
            <a:spLocks noGrp="1"/>
          </p:cNvSpPr>
          <p:nvPr>
            <p:ph type="ftr" sz="quarter" idx="11"/>
          </p:nvPr>
        </p:nvSpPr>
        <p:spPr/>
        <p:txBody>
          <a:bodyPr/>
          <a:lstStyle>
            <a:extLst/>
          </a:lstStyle>
          <a:p>
            <a:endParaRPr lang="es-MX"/>
          </a:p>
        </p:txBody>
      </p:sp>
      <p:sp>
        <p:nvSpPr>
          <p:cNvPr id="6" name="5 Marcador de número de diapositiva"/>
          <p:cNvSpPr>
            <a:spLocks noGrp="1"/>
          </p:cNvSpPr>
          <p:nvPr>
            <p:ph type="sldNum" sz="quarter" idx="12"/>
          </p:nvPr>
        </p:nvSpPr>
        <p:spPr/>
        <p:txBody>
          <a:bodyPr/>
          <a:lstStyle>
            <a:extLst/>
          </a:lstStyle>
          <a:p>
            <a:fld id="{DAF277E8-7FA2-4E13-9E51-D55AB5C881F9}" type="slidenum">
              <a:rPr lang="es-MX" smtClean="0"/>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Redondear rectángulo de esquina diagonal"/>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2 Marcador de pie de página"/>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s-MX"/>
          </a:p>
        </p:txBody>
      </p:sp>
      <p:sp>
        <p:nvSpPr>
          <p:cNvPr id="14" name="13 Marcador de fecha"/>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CB6C3322-A535-475B-889E-2D25F17F93EA}" type="datetimeFigureOut">
              <a:rPr lang="es-MX" smtClean="0"/>
              <a:t>17/04/2018</a:t>
            </a:fld>
            <a:endParaRPr lang="es-MX"/>
          </a:p>
        </p:txBody>
      </p:sp>
      <p:sp>
        <p:nvSpPr>
          <p:cNvPr id="23" name="22 Marcador de número de diapositiva"/>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DAF277E8-7FA2-4E13-9E51-D55AB5C881F9}" type="slidenum">
              <a:rPr lang="es-MX" smtClean="0"/>
              <a:t>‹Nº›</a:t>
            </a:fld>
            <a:endParaRPr lang="es-MX"/>
          </a:p>
        </p:txBody>
      </p:sp>
      <p:sp>
        <p:nvSpPr>
          <p:cNvPr id="22" name="21 Marcador de título"/>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4.jpe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4.jpeg"/><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15.jpeg"/><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16.jpeg"/><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Resultado de imagen para evc"/>
          <p:cNvPicPr>
            <a:picLocks noChangeAspect="1" noChangeArrowheads="1"/>
          </p:cNvPicPr>
          <p:nvPr/>
        </p:nvPicPr>
        <p:blipFill>
          <a:blip r:embed="rId3" cstate="print"/>
          <a:srcRect l="7674"/>
          <a:stretch>
            <a:fillRect/>
          </a:stretch>
        </p:blipFill>
        <p:spPr bwMode="auto">
          <a:xfrm>
            <a:off x="0" y="0"/>
            <a:ext cx="9008936" cy="6858000"/>
          </a:xfrm>
          <a:prstGeom prst="rect">
            <a:avLst/>
          </a:prstGeom>
          <a:noFill/>
        </p:spPr>
      </p:pic>
      <p:sp>
        <p:nvSpPr>
          <p:cNvPr id="2" name="1 Título"/>
          <p:cNvSpPr>
            <a:spLocks noGrp="1"/>
          </p:cNvSpPr>
          <p:nvPr>
            <p:ph type="ctrTitle"/>
          </p:nvPr>
        </p:nvSpPr>
        <p:spPr/>
        <p:txBody>
          <a:bodyPr>
            <a:normAutofit fontScale="90000"/>
          </a:bodyPr>
          <a:lstStyle/>
          <a:p>
            <a:r>
              <a:rPr lang="es-MX" dirty="0" smtClean="0"/>
              <a:t>ENFERMEDAD VASCULAR CEREBRAL</a:t>
            </a:r>
            <a:br>
              <a:rPr lang="es-MX" dirty="0" smtClean="0"/>
            </a:br>
            <a:r>
              <a:rPr lang="es-MX" dirty="0" smtClean="0"/>
              <a:t>EVC</a:t>
            </a:r>
            <a:endParaRPr lang="es-MX" dirty="0"/>
          </a:p>
        </p:txBody>
      </p:sp>
      <p:sp>
        <p:nvSpPr>
          <p:cNvPr id="3" name="2 Subtítulo"/>
          <p:cNvSpPr>
            <a:spLocks noGrp="1"/>
          </p:cNvSpPr>
          <p:nvPr>
            <p:ph type="subTitle" idx="1"/>
          </p:nvPr>
        </p:nvSpPr>
        <p:spPr>
          <a:xfrm>
            <a:off x="2583766" y="4797152"/>
            <a:ext cx="6560234" cy="1752600"/>
          </a:xfrm>
        </p:spPr>
        <p:txBody>
          <a:bodyPr>
            <a:normAutofit lnSpcReduction="10000"/>
          </a:bodyPr>
          <a:lstStyle/>
          <a:p>
            <a:endParaRPr lang="es-MX" sz="2400" dirty="0" smtClean="0">
              <a:solidFill>
                <a:schemeClr val="accent4">
                  <a:lumMod val="75000"/>
                </a:schemeClr>
              </a:solidFill>
            </a:endParaRPr>
          </a:p>
          <a:p>
            <a:endParaRPr lang="es-MX" sz="2400" dirty="0" smtClean="0">
              <a:solidFill>
                <a:schemeClr val="accent4">
                  <a:lumMod val="75000"/>
                </a:schemeClr>
              </a:solidFill>
            </a:endParaRPr>
          </a:p>
          <a:p>
            <a:endParaRPr lang="es-MX" sz="2400" dirty="0" smtClean="0">
              <a:solidFill>
                <a:schemeClr val="accent4">
                  <a:lumMod val="75000"/>
                </a:schemeClr>
              </a:solidFill>
            </a:endParaRPr>
          </a:p>
          <a:p>
            <a:r>
              <a:rPr lang="es-MX" sz="2400" b="1" dirty="0" smtClean="0">
                <a:solidFill>
                  <a:schemeClr val="tx2">
                    <a:lumMod val="75000"/>
                  </a:schemeClr>
                </a:solidFill>
              </a:rPr>
              <a:t>MAYRA LIZBETH CERVANTES SOTO</a:t>
            </a:r>
          </a:p>
          <a:p>
            <a:r>
              <a:rPr lang="es-MX" sz="2400" b="1" dirty="0" smtClean="0">
                <a:solidFill>
                  <a:schemeClr val="tx2">
                    <a:lumMod val="75000"/>
                  </a:schemeClr>
                </a:solidFill>
              </a:rPr>
              <a:t>5-MB</a:t>
            </a:r>
            <a:endParaRPr lang="es-MX" sz="2400" b="1" dirty="0">
              <a:solidFill>
                <a:schemeClr val="tx2">
                  <a:lumMod val="7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DEFINICIÓN</a:t>
            </a:r>
            <a:endParaRPr lang="es-MX" dirty="0"/>
          </a:p>
        </p:txBody>
      </p:sp>
      <p:pic>
        <p:nvPicPr>
          <p:cNvPr id="4" name="3 Marcador de contenido" descr="evc.jpg"/>
          <p:cNvPicPr>
            <a:picLocks noGrp="1" noChangeAspect="1"/>
          </p:cNvPicPr>
          <p:nvPr>
            <p:ph idx="1"/>
          </p:nvPr>
        </p:nvPicPr>
        <p:blipFill>
          <a:blip r:embed="rId2" cstate="print"/>
          <a:stretch>
            <a:fillRect/>
          </a:stretch>
        </p:blipFill>
        <p:spPr>
          <a:xfrm>
            <a:off x="5652120" y="1628800"/>
            <a:ext cx="3048000" cy="2286000"/>
          </a:xfrm>
        </p:spPr>
      </p:pic>
      <p:graphicFrame>
        <p:nvGraphicFramePr>
          <p:cNvPr id="5" name="4 Diagrama"/>
          <p:cNvGraphicFramePr/>
          <p:nvPr/>
        </p:nvGraphicFramePr>
        <p:xfrm>
          <a:off x="179512" y="1412776"/>
          <a:ext cx="5976664" cy="52565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Marcador de contenido"/>
          <p:cNvGraphicFramePr>
            <a:graphicFrameLocks noGrp="1"/>
          </p:cNvGraphicFramePr>
          <p:nvPr>
            <p:ph idx="1"/>
          </p:nvPr>
        </p:nvGraphicFramePr>
        <p:xfrm>
          <a:off x="611560" y="260648"/>
          <a:ext cx="82296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descr="Resultado de imagen para evc"/>
          <p:cNvPicPr>
            <a:picLocks noChangeAspect="1" noChangeArrowheads="1"/>
          </p:cNvPicPr>
          <p:nvPr/>
        </p:nvPicPr>
        <p:blipFill>
          <a:blip r:embed="rId7" cstate="print"/>
          <a:srcRect/>
          <a:stretch>
            <a:fillRect/>
          </a:stretch>
        </p:blipFill>
        <p:spPr bwMode="auto">
          <a:xfrm>
            <a:off x="3131840" y="4077072"/>
            <a:ext cx="3312368" cy="2318658"/>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 Cómo afecta?</a:t>
            </a:r>
            <a:endParaRPr lang="es-MX" dirty="0"/>
          </a:p>
        </p:txBody>
      </p:sp>
      <p:pic>
        <p:nvPicPr>
          <p:cNvPr id="4" name="3 Marcador de contenido" descr="enfermedad-vascular-cerebral-evc-3-638.jpg"/>
          <p:cNvPicPr>
            <a:picLocks noGrp="1" noChangeAspect="1"/>
          </p:cNvPicPr>
          <p:nvPr>
            <p:ph idx="1"/>
          </p:nvPr>
        </p:nvPicPr>
        <p:blipFill>
          <a:blip r:embed="rId2" cstate="print"/>
          <a:srcRect t="10752" r="69112"/>
          <a:stretch>
            <a:fillRect/>
          </a:stretch>
        </p:blipFill>
        <p:spPr>
          <a:xfrm>
            <a:off x="323528" y="1961456"/>
            <a:ext cx="2257178" cy="4896544"/>
          </a:xfrm>
        </p:spPr>
      </p:pic>
      <p:graphicFrame>
        <p:nvGraphicFramePr>
          <p:cNvPr id="5" name="4 Diagrama"/>
          <p:cNvGraphicFramePr/>
          <p:nvPr/>
        </p:nvGraphicFramePr>
        <p:xfrm>
          <a:off x="2555776" y="1988840"/>
          <a:ext cx="5904656" cy="46805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19672" y="4724400"/>
            <a:ext cx="6907171" cy="2133600"/>
          </a:xfrm>
        </p:spPr>
        <p:txBody>
          <a:bodyPr>
            <a:normAutofit/>
          </a:bodyPr>
          <a:lstStyle/>
          <a:p>
            <a:r>
              <a:rPr lang="es-MX" sz="6000" dirty="0" smtClean="0"/>
              <a:t>CLASIFICACIÓN</a:t>
            </a:r>
            <a:endParaRPr lang="es-MX" sz="6000" dirty="0"/>
          </a:p>
        </p:txBody>
      </p:sp>
      <p:pic>
        <p:nvPicPr>
          <p:cNvPr id="19458" name="Picture 2" descr="Resultado de imagen para evc en adulto mayor"/>
          <p:cNvPicPr>
            <a:picLocks noGrp="1" noChangeAspect="1" noChangeArrowheads="1"/>
          </p:cNvPicPr>
          <p:nvPr>
            <p:ph type="pic" idx="1"/>
          </p:nvPr>
        </p:nvPicPr>
        <p:blipFill>
          <a:blip r:embed="rId2" cstate="print"/>
          <a:srcRect t="3357" b="3357"/>
          <a:stretch>
            <a:fillRect/>
          </a:stretch>
        </p:blipFill>
        <p:spPr bwMode="auto">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Isquemia Cerebral</a:t>
            </a:r>
            <a:endParaRPr lang="es-MX" dirty="0"/>
          </a:p>
        </p:txBody>
      </p:sp>
      <p:sp>
        <p:nvSpPr>
          <p:cNvPr id="3" name="2 Marcador de contenido"/>
          <p:cNvSpPr>
            <a:spLocks noGrp="1"/>
          </p:cNvSpPr>
          <p:nvPr>
            <p:ph idx="1"/>
          </p:nvPr>
        </p:nvSpPr>
        <p:spPr/>
        <p:txBody>
          <a:bodyPr>
            <a:normAutofit/>
          </a:bodyPr>
          <a:lstStyle/>
          <a:p>
            <a:r>
              <a:rPr lang="es-MX" sz="2400" dirty="0" smtClean="0"/>
              <a:t>La isquemia cerebral puede ser focal o global, lo que depende de la afectación exclusiva de una zona del encéfalo o de la totalidad del encéfalo, respectivamente. Se reconocen dos tipos de isquemia cerebral focal: el ataque isquémico transitorio (AIT) y el infarto cerebral (IC</a:t>
            </a:r>
            <a:r>
              <a:rPr lang="es-MX" sz="2400" dirty="0" smtClean="0"/>
              <a:t>).</a:t>
            </a:r>
            <a:endParaRPr lang="es-MX" sz="2400" dirty="0" smtClean="0"/>
          </a:p>
          <a:p>
            <a:pPr>
              <a:buNone/>
            </a:pPr>
            <a:endParaRPr lang="es-MX" sz="2400" dirty="0" smtClean="0"/>
          </a:p>
        </p:txBody>
      </p:sp>
      <p:pic>
        <p:nvPicPr>
          <p:cNvPr id="4" name="3 Imagen" descr="que-es-una-isquemia-cerebral-por-que-han-ingresado-a-maria-teresa-campos.jpg"/>
          <p:cNvPicPr>
            <a:picLocks noChangeAspect="1"/>
          </p:cNvPicPr>
          <p:nvPr/>
        </p:nvPicPr>
        <p:blipFill>
          <a:blip r:embed="rId2" cstate="print"/>
          <a:stretch>
            <a:fillRect/>
          </a:stretch>
        </p:blipFill>
        <p:spPr>
          <a:xfrm>
            <a:off x="2123728" y="4005064"/>
            <a:ext cx="4450234" cy="2631715"/>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251520" y="548680"/>
          <a:ext cx="8435280" cy="6309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smtClean="0"/>
              <a:t>Enfermedad Vascular Cerebral Hemorrágica</a:t>
            </a:r>
            <a:endParaRPr lang="es-MX" dirty="0"/>
          </a:p>
        </p:txBody>
      </p:sp>
      <p:sp>
        <p:nvSpPr>
          <p:cNvPr id="3" name="2 Marcador de contenido"/>
          <p:cNvSpPr>
            <a:spLocks noGrp="1"/>
          </p:cNvSpPr>
          <p:nvPr>
            <p:ph idx="1"/>
          </p:nvPr>
        </p:nvSpPr>
        <p:spPr/>
        <p:txBody>
          <a:bodyPr>
            <a:normAutofit/>
          </a:bodyPr>
          <a:lstStyle/>
          <a:p>
            <a:r>
              <a:rPr lang="es-MX" sz="2400" dirty="0" smtClean="0"/>
              <a:t>Se define como hemorragia cerebral o ictus hemorrágico al sangrado dentro de la cavidad craneal, secundario a la rotura de un vaso sanguíneo, arterial o venoso. Representan aproximadamente el 15-20% de todos los ictus. Dependiendo de donde se produzca primariamente el sangrado se divide en:</a:t>
            </a:r>
            <a:endParaRPr lang="es-MX" sz="2400" dirty="0"/>
          </a:p>
        </p:txBody>
      </p:sp>
      <p:pic>
        <p:nvPicPr>
          <p:cNvPr id="23554" name="Picture 2" descr="https://image.slidesharecdn.com/enfermedadvascularcerebralhemorrgica-121007014609-phpapp01/95/enfermedad-vascular-cerebral-hemorrgica-1-728.jpg?cb=1349574434"/>
          <p:cNvPicPr>
            <a:picLocks noChangeAspect="1" noChangeArrowheads="1"/>
          </p:cNvPicPr>
          <p:nvPr/>
        </p:nvPicPr>
        <p:blipFill>
          <a:blip r:embed="rId2" cstate="print"/>
          <a:srcRect l="23884" t="38769" r="34578" b="12770"/>
          <a:stretch>
            <a:fillRect/>
          </a:stretch>
        </p:blipFill>
        <p:spPr bwMode="auto">
          <a:xfrm>
            <a:off x="2627784" y="3861047"/>
            <a:ext cx="3096344" cy="2709301"/>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251520" y="332656"/>
          <a:ext cx="8435280" cy="5839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Resultado de imagen para hemorragia intracerebral"/>
          <p:cNvPicPr>
            <a:picLocks noChangeAspect="1" noChangeArrowheads="1"/>
          </p:cNvPicPr>
          <p:nvPr/>
        </p:nvPicPr>
        <p:blipFill>
          <a:blip r:embed="rId2" cstate="print"/>
          <a:srcRect l="7269" t="27692" r="309" b="309"/>
          <a:stretch>
            <a:fillRect/>
          </a:stretch>
        </p:blipFill>
        <p:spPr bwMode="auto">
          <a:xfrm>
            <a:off x="1043607" y="692696"/>
            <a:ext cx="7517913" cy="4392488"/>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3 Grupo"/>
          <p:cNvGrpSpPr/>
          <p:nvPr/>
        </p:nvGrpSpPr>
        <p:grpSpPr>
          <a:xfrm>
            <a:off x="323528" y="332656"/>
            <a:ext cx="8435280" cy="2218992"/>
            <a:chOff x="0" y="2198383"/>
            <a:chExt cx="8435280" cy="2218992"/>
          </a:xfrm>
        </p:grpSpPr>
        <p:sp>
          <p:nvSpPr>
            <p:cNvPr id="5" name="4 Llamada de flecha hacia arriba"/>
            <p:cNvSpPr/>
            <p:nvPr/>
          </p:nvSpPr>
          <p:spPr>
            <a:xfrm rot="10800000">
              <a:off x="0" y="2198383"/>
              <a:ext cx="8435280" cy="2218992"/>
            </a:xfrm>
            <a:prstGeom prst="upArrowCallou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 name="Llamada de flecha hacia arriba 4"/>
            <p:cNvSpPr/>
            <p:nvPr/>
          </p:nvSpPr>
          <p:spPr>
            <a:xfrm>
              <a:off x="0" y="2198383"/>
              <a:ext cx="8435280" cy="77886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s-MX" sz="2800" kern="1200" dirty="0" smtClean="0"/>
                <a:t>Hemorragia Profunda</a:t>
              </a:r>
              <a:endParaRPr lang="es-MX" sz="2800" kern="1200" dirty="0"/>
            </a:p>
          </p:txBody>
        </p:sp>
      </p:grpSp>
      <p:sp>
        <p:nvSpPr>
          <p:cNvPr id="9" name="Llamada de flecha hacia arriba 4"/>
          <p:cNvSpPr/>
          <p:nvPr/>
        </p:nvSpPr>
        <p:spPr>
          <a:xfrm>
            <a:off x="1043608" y="2708920"/>
            <a:ext cx="6912768" cy="2016224"/>
          </a:xfrm>
          <a:prstGeom prst="rect">
            <a:avLst/>
          </a:prstGeom>
          <a:solidFill>
            <a:schemeClr val="accent4">
              <a:lumMod val="20000"/>
              <a:lumOff val="80000"/>
            </a:schemeClr>
          </a:solidFill>
        </p:spPr>
        <p:style>
          <a:lnRef idx="2">
            <a:schemeClr val="accent1"/>
          </a:lnRef>
          <a:fillRef idx="1">
            <a:schemeClr val="lt1"/>
          </a:fillRef>
          <a:effectRef idx="0">
            <a:schemeClr val="accent1"/>
          </a:effectRef>
          <a:fontRef idx="minor">
            <a:schemeClr val="dk1"/>
          </a:fontRef>
        </p:style>
        <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es-MX" sz="2200" kern="1200" dirty="0" smtClean="0"/>
              <a:t>Es de localización subcortical fundamentalmente en los ganglios basales y tálamo. El 50% se abren al sistema ventricular y su principal factor de riesgo es la hipertensión arterial (HTA).</a:t>
            </a:r>
            <a:endParaRPr lang="es-MX" sz="2200" kern="1200" dirty="0"/>
          </a:p>
        </p:txBody>
      </p:sp>
      <p:pic>
        <p:nvPicPr>
          <p:cNvPr id="43010" name="Picture 2" descr="Hemorragia Intracerebral&#10;primaria Profunda&#10;Hemorragia&#10;Talámica&#10; Se presenta Abulia,&#10;falla de memoria ,&#10;hemiparesia y sig..."/>
          <p:cNvPicPr>
            <a:picLocks noChangeAspect="1" noChangeArrowheads="1"/>
          </p:cNvPicPr>
          <p:nvPr/>
        </p:nvPicPr>
        <p:blipFill>
          <a:blip r:embed="rId2" cstate="print"/>
          <a:srcRect l="3555" t="50504" r="51418" b="13196"/>
          <a:stretch>
            <a:fillRect/>
          </a:stretch>
        </p:blipFill>
        <p:spPr bwMode="auto">
          <a:xfrm>
            <a:off x="2555776" y="4437111"/>
            <a:ext cx="3672408" cy="2222773"/>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3 Grupo"/>
          <p:cNvGrpSpPr/>
          <p:nvPr/>
        </p:nvGrpSpPr>
        <p:grpSpPr>
          <a:xfrm>
            <a:off x="395536" y="332656"/>
            <a:ext cx="8435280" cy="1512168"/>
            <a:chOff x="0" y="3524474"/>
            <a:chExt cx="8435280" cy="2312436"/>
          </a:xfrm>
        </p:grpSpPr>
        <p:sp>
          <p:nvSpPr>
            <p:cNvPr id="5" name="4 Rectángulo"/>
            <p:cNvSpPr/>
            <p:nvPr/>
          </p:nvSpPr>
          <p:spPr>
            <a:xfrm>
              <a:off x="0" y="3524474"/>
              <a:ext cx="8435280" cy="2312436"/>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 name="5 Rectángulo"/>
            <p:cNvSpPr/>
            <p:nvPr/>
          </p:nvSpPr>
          <p:spPr>
            <a:xfrm>
              <a:off x="0" y="3524474"/>
              <a:ext cx="8435280" cy="124871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70256" tIns="270256" rIns="270256" bIns="270256" numCol="1" spcCol="1270" anchor="ctr" anchorCtr="0">
              <a:noAutofit/>
            </a:bodyPr>
            <a:lstStyle/>
            <a:p>
              <a:pPr lvl="0" algn="ctr" defTabSz="1689100">
                <a:lnSpc>
                  <a:spcPct val="90000"/>
                </a:lnSpc>
                <a:spcBef>
                  <a:spcPct val="0"/>
                </a:spcBef>
                <a:spcAft>
                  <a:spcPct val="35000"/>
                </a:spcAft>
              </a:pPr>
              <a:r>
                <a:rPr lang="es-MX" sz="3800" kern="1200" dirty="0" smtClean="0"/>
                <a:t>Hemorragia Lobar</a:t>
              </a:r>
              <a:endParaRPr lang="es-MX" sz="3800" kern="1200" dirty="0"/>
            </a:p>
          </p:txBody>
        </p:sp>
      </p:grpSp>
      <p:grpSp>
        <p:nvGrpSpPr>
          <p:cNvPr id="7" name="6 Grupo"/>
          <p:cNvGrpSpPr/>
          <p:nvPr/>
        </p:nvGrpSpPr>
        <p:grpSpPr>
          <a:xfrm>
            <a:off x="395536" y="2564904"/>
            <a:ext cx="8435280" cy="2312436"/>
            <a:chOff x="0" y="3524474"/>
            <a:chExt cx="8435280" cy="2312436"/>
          </a:xfrm>
        </p:grpSpPr>
        <p:sp>
          <p:nvSpPr>
            <p:cNvPr id="8" name="7 Rectángulo"/>
            <p:cNvSpPr/>
            <p:nvPr/>
          </p:nvSpPr>
          <p:spPr>
            <a:xfrm>
              <a:off x="0" y="3524474"/>
              <a:ext cx="8435280" cy="2312436"/>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 name="8 Rectángulo"/>
            <p:cNvSpPr/>
            <p:nvPr/>
          </p:nvSpPr>
          <p:spPr>
            <a:xfrm>
              <a:off x="0" y="3524474"/>
              <a:ext cx="8435280" cy="2312436"/>
            </a:xfrm>
            <a:prstGeom prst="rect">
              <a:avLst/>
            </a:prstGeom>
            <a:solidFill>
              <a:schemeClr val="accent1">
                <a:lumMod val="60000"/>
                <a:lumOff val="40000"/>
              </a:schemeClr>
            </a:solidFill>
          </p:spPr>
          <p:style>
            <a:lnRef idx="0">
              <a:scrgbClr r="0" g="0" b="0"/>
            </a:lnRef>
            <a:fillRef idx="0">
              <a:scrgbClr r="0" g="0" b="0"/>
            </a:fillRef>
            <a:effectRef idx="0">
              <a:scrgbClr r="0" g="0" b="0"/>
            </a:effectRef>
            <a:fontRef idx="minor">
              <a:schemeClr val="lt1"/>
            </a:fontRef>
          </p:style>
          <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s-MX" sz="2100" kern="1200" dirty="0" smtClean="0"/>
                <a:t>Puede ser cortical o subcortical, y localizarse en cualquier parte de los hemisferios (Frontal, parietal, temporal, occipital). Su etiología es muy variada, siendo las causas mas frecuentes las malformaciones vasculares, los tumores, las discrasias sanguíneas y el tratamiento </a:t>
              </a:r>
              <a:r>
                <a:rPr lang="es-MX" sz="2100" kern="1200" dirty="0" smtClean="0"/>
                <a:t>anti </a:t>
              </a:r>
              <a:r>
                <a:rPr lang="es-MX" sz="2100" kern="1200" dirty="0" err="1" smtClean="0"/>
                <a:t>trombótico</a:t>
              </a:r>
              <a:r>
                <a:rPr lang="es-MX" sz="2100" kern="1200" dirty="0" smtClean="0"/>
                <a:t>. La causa mas frecuente en ancianos no hipertensos suele ser la </a:t>
              </a:r>
              <a:r>
                <a:rPr lang="es-MX" sz="2100" kern="1200" dirty="0" err="1" smtClean="0"/>
                <a:t>angiopatía</a:t>
              </a:r>
              <a:r>
                <a:rPr lang="es-MX" sz="2100" kern="1200" dirty="0" smtClean="0"/>
                <a:t> </a:t>
              </a:r>
              <a:r>
                <a:rPr lang="es-MX" sz="2100" kern="1200" dirty="0" err="1" smtClean="0"/>
                <a:t>amiloide</a:t>
              </a:r>
              <a:endParaRPr lang="es-MX" sz="2100" kern="1200" dirty="0"/>
            </a:p>
          </p:txBody>
        </p:sp>
      </p:grpSp>
      <p:sp>
        <p:nvSpPr>
          <p:cNvPr id="10" name="9 Flecha abajo"/>
          <p:cNvSpPr/>
          <p:nvPr/>
        </p:nvSpPr>
        <p:spPr>
          <a:xfrm>
            <a:off x="4139952" y="1844824"/>
            <a:ext cx="1440160" cy="86409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41986" name="Picture 2" descr="Resultado de imagen para hemorragia lobar"/>
          <p:cNvPicPr>
            <a:picLocks noChangeAspect="1" noChangeArrowheads="1"/>
          </p:cNvPicPr>
          <p:nvPr/>
        </p:nvPicPr>
        <p:blipFill>
          <a:blip r:embed="rId2" cstate="print"/>
          <a:srcRect l="58062" t="56818" r="5205" b="5304"/>
          <a:stretch>
            <a:fillRect/>
          </a:stretch>
        </p:blipFill>
        <p:spPr bwMode="auto">
          <a:xfrm>
            <a:off x="3419872" y="4725144"/>
            <a:ext cx="2511279" cy="1944216"/>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nvGraphicFramePr>
        <p:xfrm>
          <a:off x="323528" y="332656"/>
          <a:ext cx="8424936" cy="51283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0962" name="Picture 2" descr="Hemorragia Cerebelosa&#10;La hemorragia se presenta en el&#10;núcleo dentado&#10; "/>
          <p:cNvPicPr>
            <a:picLocks noChangeAspect="1" noChangeArrowheads="1"/>
          </p:cNvPicPr>
          <p:nvPr/>
        </p:nvPicPr>
        <p:blipFill>
          <a:blip r:embed="rId7" cstate="print"/>
          <a:srcRect l="47982" t="45769" r="17655" b="5304"/>
          <a:stretch>
            <a:fillRect/>
          </a:stretch>
        </p:blipFill>
        <p:spPr bwMode="auto">
          <a:xfrm>
            <a:off x="0" y="0"/>
            <a:ext cx="2267744" cy="242414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nvGraphicFramePr>
        <p:xfrm>
          <a:off x="1043608" y="188640"/>
          <a:ext cx="7080448" cy="4912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9938" name="Picture 2" descr="Resultado de imagen para hemorragia de tronco cerebral"/>
          <p:cNvPicPr>
            <a:picLocks noChangeAspect="1" noChangeArrowheads="1"/>
          </p:cNvPicPr>
          <p:nvPr/>
        </p:nvPicPr>
        <p:blipFill>
          <a:blip r:embed="rId7" cstate="print"/>
          <a:srcRect/>
          <a:stretch>
            <a:fillRect/>
          </a:stretch>
        </p:blipFill>
        <p:spPr bwMode="auto">
          <a:xfrm>
            <a:off x="3419872" y="4581128"/>
            <a:ext cx="2105766" cy="2276872"/>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nvGraphicFramePr>
        <p:xfrm>
          <a:off x="827584" y="260648"/>
          <a:ext cx="7008440" cy="44082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7890" name="Picture 2" descr="Resultado de imagen para hemorragia intraventricular en adultos mayores"/>
          <p:cNvPicPr>
            <a:picLocks noChangeAspect="1" noChangeArrowheads="1"/>
          </p:cNvPicPr>
          <p:nvPr/>
        </p:nvPicPr>
        <p:blipFill>
          <a:blip r:embed="rId7" cstate="print"/>
          <a:srcRect/>
          <a:stretch>
            <a:fillRect/>
          </a:stretch>
        </p:blipFill>
        <p:spPr bwMode="auto">
          <a:xfrm>
            <a:off x="3635896" y="4581128"/>
            <a:ext cx="4705350" cy="1866901"/>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nvGraphicFramePr>
        <p:xfrm>
          <a:off x="1259632" y="332656"/>
          <a:ext cx="7272808"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AutoShape 2" descr="data:image/jpeg;base64,/9j/4AAQSkZJRgABAQAAAQABAAD/2wCEAAkGBxMTEhUSEhIVFRUXGBkXFxgVGBcVGRkWFRUXFxcXGBcZHSggGhomHRcWIjEhJSkrLi4vFx8zODMtNygtLisBCgoKDg0OGxAQGishICUrKystLS0tKy0tLS0tLS0tLS0tLS0tLS0tLSstLS0tLS0tLS0tLSstLS0tLS0rLS0tK//AABEIAMcA/QMBIgACEQEDEQH/xAAbAAEAAgMBAQAAAAAAAAAAAAAABAUCAwYBB//EAEAQAAIBAgQEAwYDBgQFBQAAAAECEQADBBIhMQUTQVEiYXEGFDKBkaEjUrFCYnLB0fBDU4KSFiQzouEHFTSz8f/EABoBAQEBAQEBAQAAAAAAAAAAAAADAQIEBQb/xAAnEQEAAgICAQQBBAMAAAAAAAAAAQIDERIhMQQTQVFxBSJhgRShsf/aAAwDAQACEQMRAD8A+40pSgUqls8aJx9zB5BCYe3fzzqTcuOmWI28Ez517w7jRuYvFYYoAMOLJDTq3NVmMjpGWguaVX4DjmGvO1uziLNx0+JUdWK9NQDpWN7j+FVlRsTZVmYoqm4oJdTDKBO4OkUFlSoWH4vh3uvZS/aa6nx21dS6/wASgyK13+P4VLosPibK3Ttba4oczt4SZoLGlQuIcXw9iefft2oGY8x1SFnLOp2kgVhieOYa3pcxFpPg+J1H/Vnl7n9qDHeKCwpVb/xBhed7v7zZ523L5i557ZZmfKsuJccw2HKrfxFq0W+EXHVCfQE60FhSqdeMZ7tgWLlh7N1bhLC5Lk24A5SjRwDIYzppW637QYVr3u64myb3+WLiF57ZZmgsqVhduqqlmYKoEkkwABuSTsKgYX2gwly2163ibL21MM63FKqTsCQYB1FBZUrTcxKKyoXUM85VJALZRLQOsVzPs57X27isMVfsW7hxF+zbUsELLavMiwrGSYG9B1lKr+Kcdw2HKjEYi1ZLfCLjqhPoCda3YjiNm2FZ7ttQ/wAJZlAaFLnKSdfCCfQGglUqove1GCREuNi8OqXNUY3UAcTEqZ11BFTsTxC1bt857qLbgHOzAJB2OYmIoJNKg2OM4d7a3Uv2mtscqurqVLflDAxPlXvDeL4fEBjYv27oUw3LdXynsYOlBNpVbh+P4W5dNhMTZa6N7a3FLiN/CDNeYHHO17EI5shLZTJkfM4DJmbnKR4PLuNaCzpXKY72uttiMHawt6zeW7fe1eyMHKhbNxxGVvCZUb+dXeL47hrV1bNzEWUutGVGdVYztCkzQWFKr+J8cw2HIGIxFq0W+EXHVJ9JNTrbhgGUggiQRqCDsQaDKlKUClKUHz7iHBlxPG7qvcv28uBsn8C69kmb974ihEiqbF8KuWhx2xhnvO/IsZS9xrtwzbcsAxOYnLIFfWMgmYExE9Y7TQIJJgSdz1MbTQfMvZ61avX8A68RwLcmTatYexyrpXksrWj+MxCgakFd06VDfhtk8M45dNpDcOIxsuQC34ZlNfI6ivqtvCopLKignchQCfUis+UsEZRB3EDWd570Hz/FYC3ZxPBOTbVDN1fCIlWwbMQSPiBYA69daorGMwS8KxmHxOT3xmxIuWmAN98Q9x+UVX4mJ8GUjpHavrxtjTQababdNO1YNhkLByi5hs0CfrvQfP8AB8MD8SwK4tFuXbfDSTnAaLoe2rNB66t9TU7AcOtPxvFs9tGNvDYYJmAOUMb05QdvhH0rtcgmYE7T1jtNAgkmBJ3PXTbWg+L8f41z7Eq2DsRjUC4VLROJDW8YoNx7gcBCfjJyRDRMman+1HEQnEOI2m92HOs2bZbFczwqbTgumRGBt+IypKnMp6a19V92SS2RZO5gSY2kxrXPXfZm8t/EXsNjDaGIZWuq1pLsMttbYKMSCuijQ5hQUuHtW0xvB0s3BdtrhMSFdSCHATDjMI01ia5XiXGxiLWGcNg7P/PWsuFtWj7xbKYoKzXLgeFO5PgA8UTrr9Y4BwS3hLFrD25K2wQGaCxLMWdiQBqSSdKnDDJJORZO5gSY2k9aCo9tcNYu4K9axN3k2nAU3DEKSwykzpGaJB0rgeL8TuYjh3ErMWLzWFsnn4RYS6uYOQVkxcRQZAJGo2r6w6AiCAQdwdRWNqyqjKqhR2AAH0FBwt/j2HxXFeH+73VuhUxBZk8SjPaWFLDTNAnLuK5XDYzh68P4pavC37xcv4vwkfi3GN11s8uRL6wBl2IPnX2O1h0WMqKIkiABBO8RQ4ZJByLIMgwJBO5HY0HzbG8WZLgw11sHh7iYOwbt7F2jde9mDK1u2odSwVgZ1Or7VA4bhVu4DgFu8odTegqwkHLZvwCOo0GnlX1m5YViCyqSuxIBI9D0r0Wl08I020Gnp2oOB9pOKJbxj4dfccKFw6MbuJtcxrqs1z8O0iukhTM6nW5tXP8ADripguBXMSR7qly5zi48Cty7i4cvOyh4AnYxX125YViCyqSuoJAJHpO1GsqVylQV7QI+lB899rmwOJsWRYFq5afiOHW9ywMjvIDSQIfwwDvtFZe0WEZMbilwihLr8LfKEAWXW4wtmB1EwDX0BbCgBQqgDYACBHYdKyyCZgTtPWO00HybE4rBXeH4DD4I2ziluYXlIgHOtvbdOeXA8SwouZie/nUj2htuw4+LYJMYfMF3KcgcwDzKZq+nJh0DFgihjuQACfU9azCCSYEnc9/Wg+Y4zG8Pu4/hHufKZldgWsqPDbOGuZUdlEAyNFOuhqoFrMvEcPisdg8M1y/f5q4mxmvG25PKuLcN5cwCZcpC6RHSvsVvDIvwoo1nQAa99OteXMMjEMyKSNiVBI9CaD55xfivLvnCm5g7WTCWi2IxVo3XxCkMMttQ6yBEkSdX2q+/9LGnhWEn/LI+QdgNOmg2rp7lhWILKpI1BIBIPkelZqoAgAAdhpQe0pSgUpSgUpSgUpSgUpSgUpSg8JrxWqDx+y74a8lqeY1pwkHKc5UhYPTWNa5rF4DiC3ibdxijZJIFsmVQAeFnAyg5p7yNDQdrSa4dsHxMCVuOWgSC1qNVvZ4855UdvrW3D4PiBYlnuqmdMoz2s3Kz3SwcifFHL17fOg7ImgNfOruL4hbJF43FzMOUqm2zZjyQcx1zIPxfPWYA2t+BW8et9BdVhZCENLWyC2VMpABka5+nzoOuJrxWribacTCkQ7TKhi1oGS1ohiuYgAKLo0J32E6Rlw3FEsqltbgIVR4rlonOoGb9rVD0knY6a0H0GsWeK425huIBSM94sbXhKvZAW6WuZswbpl5eWJ2NacZheJEXEUudWFslrWXlzc/6nUuRy4PSBMa0HcBqyrgLuC4lzGZTdEqquc1ppIa+ZtJnUKvitTJBgeVXPAVxvvFz3gNysvhkoQXDmCApkSvSBG2tB01KUoFKUoFKUoFKUoFKUoFKUoFKUoFKUoFKV4TQCai2eJWXDMl1GC/EVYGIE6x5VtxKBlZTswI03giNK5i/7MO4UNeQlLfLSLCwB4ACQWOZoQj5mAKDqVvqRMjUT8jWQYVxI9hzkC+8eLZmyfFAtgBhn1A5ZgT+15a2PDPZ27hw3KxHiMQWQtmAZm/Flpc+KMwIICrvQdNXhNVNrjWUhMSnJYmA05rTE/luaAH91oPrWniPE5kK2VBu43Pkn9Rv071kzoT8Xj0TQmW/Kup+fb51X4jjDDQBE/iOY/7RH86qg+h0IXspgk92ff5D6mptjCArmBg/ujLr5kak+tTm38uo78F3itwRLuJ0kWiFk+bCPvXicZeJFxo7tabL/uUR961Y7Nyy9xjO2u2UDqOtZ2Q4RSrN4vCwk7dx2NOddfLNX38J2G4yx3CuO9sj7qdvrVjhMcj7HXqDofof1qgxuCVRmmfXf5MPEPrUYvB1DFehmXX0ZYzfY+ZpW31/snceYdlNR8VjbduOY6pJgZiBJiYHfSqDD+0RnlqBeOwcGEBO3MeIHTbUzsOsrG8JvXeWzXgHRmbRXVYZcuUZLitA7kmeo7Uidml2Lo7itNrH22MB1JIzROuWcsxvE6TXMv7HmZF4CZn8ORmZnJuL4tLniADaxl61FPsKcsDEAMQoLcoHQFz4ZeV+PoennWsdravqwlWBB2IM1srmuB+zRw9zPzc4hhGWCc+X4mzGVGXwiNMzV0tApSlApSlApSlApSlApSlApSlANar95VUsxAA1JJAAA3JNZuJFca/sO5VkGJhXmRyyYEyIOeZmZJmfKg1WxjkWUDs/Mls0EMmZohnusAIymVUadKwt43ihS2Vtks2svyliVEhl3+ImIIMb7VJb2IY3FY4gZFM5FtAAjNmKzmnL5a9aWvYdszM2JkkyuW2EyeO2SVhoBIQiQP2jQeWMVjVuAuSLeZCxuckELKBzcgwogXIy9RrXW4jEhAWMwN4BY/Qa1yFz2EJmcQNQBl5ZyCARmVc+j9Z11LHrW7B+x5tMrnEE5WDGVMwpVvCc8KzRDGNQTpQWXE8dbvJkRkdGBzkEMMu0HsTr6AGqbDYcJlC+FTmKKxLZFMCQD8JPQfsiIrzG4RHbmAFWYl2KnKSix4WA0YHwLqOrVYYex4vGkhjIOukmo2tr+3URudfTdhsMQuViCOkfrUtEAEAaURYEDYV49wDSuNaUlW8YboZ21P8AQd62cJbSIO3fSP61nxC3zBlzJHmf7+lZ4Ncoykqe0Gaz5Zr5b71sMIImqbFYK9eAzsLVoR+Gp8Rj87j9F+pq7Vpny+X60uIGEHat0KGzbCBioXljR0UAASPjCjp+YfPcV0HCMT/hsZIEqTuV2jzI/oetVN1YaVt+Fd5nXcGsMHcybf4ZBXuUIkT/AKZHqldxbcb+nGtTx+/DrRXtY22BAI2NZVZyUpSgUpSgUpSgUpSgUpSgUpSgUpSgUpSgUpSgVX8aaLTDvC/JjB+01YVV8bOlte7/AKKa5t4bXyoLw8ZM6ghQB2UAt/3N9qtLmJIQMRqelVDjMFg5WJuGfJrjQCPkK8fmKYeGjURufQE/pUMk6stSm6xK2uYo5lUdRJrRduC4J2IOg8upmoWGvAuWLZYGkyJgaDX5/wBivblxUlhcUAftEiBqRr8/5VxuXfDXla2bme0oPxBtzvAG/wB6yv3+XZAXRpgkb9yR8o+tQcPjbYRgrTcAJymVJ1iQGAkbajyqVfTOgYb6H/8AOk13tLUNVlxbAJM5j/5BrcmK1ZSNRJFQCCW8ZA7yQOvQf3ua04i+A+YMDIM5dYHy+lccphXhtbDEShYD5VV4c+MeYZY/hGdf0f61hba4fCggHXXsfIVnZEQTqRcTXTYykafxV3jnc6TvXVdul4Q34Sj8sr/tMD7Cp1VXBmhH8nb9Aag4X2zwrKrFykhTDiCCxbwkCYIyEnpBBnWr1npKfLo6VRv7WYUANzNCYEqw008Wo1XUa9Z0q0wWMS6udDIkjUEEFTBBB1BBGxrpiRSlKBSlKBSlKBSlKBSlKBSlKBSlKBSlKCHj8XkiBLNsNvUk9B/WqnHYws1oMuUhj5g6bg/LapPGbYZ1BEjKY/3CqWSqKSSVMNrrlM6geUE/TzqF7TvS1Kdba+H4m2xuIza22KEdplv5zNWuECsI+LL1I6dK4vjs4bHDEgeC6AD2Mbr5Gdv/ADVvh/aS1Ck3Msy0MII8jGk1O9oi3a3sWmkWr26S3h1BkDU/3pXM+3AVFW7IQoHIaNrmX8Mt5fEPUiovEPa4SwtIziZViQiT6nWPlVLxDi1zFFbeSVBDPlll8P5mPTy86zlvqIWx+myRMWt1H8rnEC5dWyrXA7XHV1g+JF/xDH5MoYerAdquLouqAAwyiBAmYmNOn1rZgOHpb+FEVsoBKKAN9dtxNbcQDBjpB+leiuKJh5b5p5TMR/TdgMCijMQGY7k+I/epFzCKTJH9KhWLunf03+m9brWJ8/Wk4ukvcmfJibaKI+Gdzvp19KhXsuZQmoLID6582n+01Lv3wR8ImdJqNbtHmSRAWW/1EFQPkCx+YrmtJidl7dahNwOLIDqqZjmkyco+FdJ7+leYTgOEuQwsQyhUPiYEcoFVGjaiCfURPSoCAsoYyFzDTvmYAz33j5Ve8GthS4Gg8P1g/wAorMdp3p3esa2gcO4NhsRaV2sLsbcZm+C1dcKJnvJ+dXeBwa2lyIIEk6ksSWMkktqSSdzUL2W/+Ov8d3/7nq2q6JSlKBSlKBSlKBSlKBSlKBSlKBSlKBSlKCr4wsFH6Dwn/URB+oA+dUV4TZy/uaR+YmF+9dVi7WZGU9QR9RXKEN4IE5iGPllYF/ufvXnyxqdr4p6SGwqXbYW4gcMASDttuOormOJ+x1gFUt81Wc7I+gQau3yGnqwrrcCfAvoP0rXwxuYzXzPi8KT0tqd/9RlvSKyJ6Ui1qz+2Zj8KvCexuGSPwy0f5jFvtV0mFVBAChewEA+UVKLVFvvJC99fkOtJsyd2nc9vEWST6Vr61JsJA19a03V10quK3wlkj5YtaBrw2T3P6/qJrND07VTcba5dzWbUZVjmmYLEieUPlBb+IDvVbX4xtxXHynTYcYzmLERMG6w8HnkA8TnzBC+fSp9vhAIGe9dcdlblrr5W4P1JrnrPEHQ5HB06EDbYdtKucDjpGZDp1H9a8vvzby9F/SWx9z4+0n/2KzEA3V2iL13QjbQsRWy1bv2STacXQSJS7AbT8txQIP8AED6isX4ui6P4SSANYBJmBr6Gt1viKHXp5Qf0NbF42nNJ12exfEEuYfKDDq9zOh0ZZuuRPcdiNDB1roa+e8MLG2ly2ctxGuZG7g3nJRu6NpI+Y1rtOD8QF+0twaTIZequphlPmCCKrW20pjSdSlK7YUpSgUpSgUpSgUpSgUpSgUpSgUpSg8aues24lTupK/ImR9RFdCRUPFYG2xzONepkjQd4Ooqd68od0txcxiXLItlTBuFlJH7NtSQ7T00gDzYVb20AAAEACAOwG1VPCkBe7dAIDNFsHSLXxCB+8SW9CO1XANRnrpfywuvA8ztUS9ZbVlOpEGfsR5jXyqXk1ny+9ZEVjUK1iimj7dDH2MfrXj3i3w6DvESfKennUxkrFVp4ZpCvXMitcb9lST6KCYrK1hMmHQN8fxOe7v4nP1JrXx5R7vd7ZdfSRP2mrXFrIYD+9Zq153VGI1LhvbXCE2RdSQ1ozI/KdGFUnCOOnPlJyv0I2YEfrXc4i0GVlOxBB+dfNOF4AG8A2otA/MhmC/pXjs+/+m2rfFbHb4XvHRbuLzDmBVczAHRymqgzJ+e9dFwXEM1uSp0MeEdIETUC/wABa5hLl4uFGRyBHQA17ieCX7YDRmEDxJr0+tVritbxrbyeq9Rg17feo+dbTOAXByVEwc1zfT/FfvU72SxkYq/Z/Zf8Rf4kIS59QU+hrlLvEL6rlCuy9gwA+jERVz7GYi092yVzC8OaLqNoVGQERG67a1SmO9bfuh5bVxe1Nq2i34+Pz8vo4pXgr2vQ8JSlKBSlKBSlKBSlKBSlKBWLVlULjDXBZc2Y5gU5JGbxdNJE0FBifa8Wz47TxnupIBMm3dW2sHrOaT2p/wAc28uc2LoUmATk3JZRpmkaoRJ2quvXce4RWw+XVmeLaNIKKVEEwZbNPoNor1b/ABBmce6oqBWKzbQywD+AeLYmI7z0mgs09tEJb8F4UuGJZAA1sAsJnUagAjeoGO9srN62FCuqXDlZpQaDKXGrSAVMZttTWTtjBoLKm2ZH/RQMFC2wDkzQSSWEdAvlVUMLjQ63fdVFwB1IyqUFskbEk6jWFA6A+VBf4XHpfRb9sFUYtagxo1pio+RggegqdbaqzhtzFHmW71gW7QtZgVVVHNEHwgH1Py6VMw1yRB0I0P8AX0O9efJGpXxzuG66D0qMwuD9qfSpqmsWWuFYtpCl+5+hpLdz9/61J5RpyzR37v8ACHicO9xGtsdGUr33EVlY4lntKdnKw/7rjR19QwIqaqVT4+3ybhuR+FcMsfyXNBmP7rQAT0Ik76N9aSvO521cTxq2bTXGOw08z0FfPeBORedW+J1n5ySf1qbx7F3XxTW7sBLXiCjY9QT5/wBKocE1y5iVZNw0+QXrPykVGZ3L9D+n+m4Y5mfmH1KxiZ4beXqquv1Wf61d4fEGFg9F7dteu3WuXwM+6407ryzH8WRp+0VccU4v7rYFwrmdoVFJ6+fYCrxMcdy+FnxT780r32smtBz47SnuSo/s1o4XgbfvbXERV5VrIY6tdIaJ8lRT/rrgB7X46/eWzYbNcYwAiwg7kk/sjqdK+q8FwHJthWbO5Oa4/wCd2+JvIdAOgAFUxzyT9R6e2CdW1uU8V7SlWeUpSlApSlApSlApSlApSlArwivaUGOWmWsqUGOQUyVlSgjY1fw3/hP6GudIOjLuAJH5h29eo/8ANdLivgYeR/SqCyPCp8h+lRyrYmdm6CJG1bwahPbIOZTB69j6+fnXoxcfECv/AHD6j+cVJVYqRWLmogxS/mH1FeNil/Mv1FNs0kE1HxNwAGdQdIiZnpHWtZxM/CCfXwj6n+VLVrWW1P0A8gP571jXGe0Psg5DXMOwDEQbTnQAbKj9AOx08wKg+4vhFW21i6rEjMSjEa7kusrG/WvoWIGn0+5AropHeqUpEzuV/wDPy46cInr/AI+c2cfaTAX1zjMwfwgEn4YGgEjrWPHeCYvHvaWyvKsKkcy6ChkjUrbPi22mN967nj6Thr4Akm24AGpJynSKnWIgeg/SrWpFpeLDmvinlE9/ak9lfZOxgki2ua4QM9xozNHQflXyFdABTNXtbrTi1rXnladyUpStclKUoFKUoFKUoFKUoFKUoFKUoFKUoFK8msXcASSAO5oFwaVQYL4F9P00qbf4rOlsZv3jIX1HVvl9agYGQIOpBM/Un9CKhkmJWxxMN7pWoJqfr/f0qRWDbg/L5H+/vU1YY8msCkVKFaXpLGgDWt4Fa7a9f7itxFBFubgd2Qf94qJiPZ7FG47riIFws7gM6Q4S4tsAruom3M/5Y0qXemVywDmnUSPCCdvpVlY4qNrgyHvuv+7p86pjmI8p5ImXPLwPiAB/5mSSRJuPoCyMHAy6GFIy7DNoawt+zeMDaYhspADHnXZ+BAxGk5iQ3iJ612yMCJBrKrouOTgeNW5aK4iUV1Z8126WIGXMoB0IIB0PeuxFKUClKUClKUClKUClKUClKUClKUClKUCvDSlBAv3rpJCIANszEH6KDr84qG+AdjLyx8yIHouwpSpzG3cTptGDbt9xRcEwJ039KUrnhDr3JZe7N2+4p7s3b7ilKzhBzk92ft9xXnujdvuK9pW8IOcgwrdvuK8bCt2+4pSnCDnLAYJpmPuKyODbt+lKU4Qc5a0wLrqhK+QIKn/SdPpFTMPfuyFuIP4lIj5qdR96UrqI0yZ2nCvaUqiZSlKBSlKBSlKD/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45060" name="AutoShape 4" descr="data:image/jpeg;base64,/9j/4AAQSkZJRgABAQAAAQABAAD/2wCEAAkGBxMTEhUSEhIVFRUXGBkXFxgVGBcVGRkWFRUXFxcXGBcZHSggGhomHRcWIjEhJSkrLi4vFx8zODMtNygtLisBCgoKDg0OGxAQGishICUrKystLS0tKy0tLS0tLS0tLS0tLS0tLS0tLSstLS0tLS0tLS0tLSstLS0tLS0rLS0tK//AABEIAMcA/QMBIgACEQEDEQH/xAAbAAEAAgMBAQAAAAAAAAAAAAAABAUCAwYBB//EAEAQAAIBAgQEAwYDBgQFBQAAAAECEQADBBIhMQUTQVEiYXEGFDKBkaEjUrFCYnLB0fBDU4KSFiQzouEHFTSz8f/EABoBAQEBAQEBAQAAAAAAAAAAAAADAQIEBQb/xAAnEQEAAgICAQQBBAMAAAAAAAAAAQIDERIhMQQTQVFxBSJhgRShsf/aAAwDAQACEQMRAD8A+40pSgUqls8aJx9zB5BCYe3fzzqTcuOmWI28Ez517w7jRuYvFYYoAMOLJDTq3NVmMjpGWguaVX4DjmGvO1uziLNx0+JUdWK9NQDpWN7j+FVlRsTZVmYoqm4oJdTDKBO4OkUFlSoWH4vh3uvZS/aa6nx21dS6/wASgyK13+P4VLosPibK3Ttba4oczt4SZoLGlQuIcXw9iefft2oGY8x1SFnLOp2kgVhieOYa3pcxFpPg+J1H/Vnl7n9qDHeKCwpVb/xBhed7v7zZ523L5i557ZZmfKsuJccw2HKrfxFq0W+EXHVCfQE60FhSqdeMZ7tgWLlh7N1bhLC5Lk24A5SjRwDIYzppW637QYVr3u64myb3+WLiF57ZZmgsqVhduqqlmYKoEkkwABuSTsKgYX2gwly2163ibL21MM63FKqTsCQYB1FBZUrTcxKKyoXUM85VJALZRLQOsVzPs57X27isMVfsW7hxF+zbUsELLavMiwrGSYG9B1lKr+Kcdw2HKjEYi1ZLfCLjqhPoCda3YjiNm2FZ7ttQ/wAJZlAaFLnKSdfCCfQGglUqove1GCREuNi8OqXNUY3UAcTEqZ11BFTsTxC1bt857qLbgHOzAJB2OYmIoJNKg2OM4d7a3Uv2mtscqurqVLflDAxPlXvDeL4fEBjYv27oUw3LdXynsYOlBNpVbh+P4W5dNhMTZa6N7a3FLiN/CDNeYHHO17EI5shLZTJkfM4DJmbnKR4PLuNaCzpXKY72uttiMHawt6zeW7fe1eyMHKhbNxxGVvCZUb+dXeL47hrV1bNzEWUutGVGdVYztCkzQWFKr+J8cw2HIGIxFq0W+EXHVJ9JNTrbhgGUggiQRqCDsQaDKlKUClKUHz7iHBlxPG7qvcv28uBsn8C69kmb974ihEiqbF8KuWhx2xhnvO/IsZS9xrtwzbcsAxOYnLIFfWMgmYExE9Y7TQIJJgSdz1MbTQfMvZ61avX8A68RwLcmTatYexyrpXksrWj+MxCgakFd06VDfhtk8M45dNpDcOIxsuQC34ZlNfI6ivqtvCopLKignchQCfUis+UsEZRB3EDWd570Hz/FYC3ZxPBOTbVDN1fCIlWwbMQSPiBYA69daorGMwS8KxmHxOT3xmxIuWmAN98Q9x+UVX4mJ8GUjpHavrxtjTQababdNO1YNhkLByi5hs0CfrvQfP8AB8MD8SwK4tFuXbfDSTnAaLoe2rNB66t9TU7AcOtPxvFs9tGNvDYYJmAOUMb05QdvhH0rtcgmYE7T1jtNAgkmBJ3PXTbWg+L8f41z7Eq2DsRjUC4VLROJDW8YoNx7gcBCfjJyRDRMman+1HEQnEOI2m92HOs2bZbFczwqbTgumRGBt+IypKnMp6a19V92SS2RZO5gSY2kxrXPXfZm8t/EXsNjDaGIZWuq1pLsMttbYKMSCuijQ5hQUuHtW0xvB0s3BdtrhMSFdSCHATDjMI01ia5XiXGxiLWGcNg7P/PWsuFtWj7xbKYoKzXLgeFO5PgA8UTrr9Y4BwS3hLFrD25K2wQGaCxLMWdiQBqSSdKnDDJJORZO5gSY2k9aCo9tcNYu4K9axN3k2nAU3DEKSwykzpGaJB0rgeL8TuYjh3ErMWLzWFsnn4RYS6uYOQVkxcRQZAJGo2r6w6AiCAQdwdRWNqyqjKqhR2AAH0FBwt/j2HxXFeH+73VuhUxBZk8SjPaWFLDTNAnLuK5XDYzh68P4pavC37xcv4vwkfi3GN11s8uRL6wBl2IPnX2O1h0WMqKIkiABBO8RQ4ZJByLIMgwJBO5HY0HzbG8WZLgw11sHh7iYOwbt7F2jde9mDK1u2odSwVgZ1Or7VA4bhVu4DgFu8odTegqwkHLZvwCOo0GnlX1m5YViCyqSuxIBI9D0r0Wl08I020Gnp2oOB9pOKJbxj4dfccKFw6MbuJtcxrqs1z8O0iukhTM6nW5tXP8ADripguBXMSR7qly5zi48Cty7i4cvOyh4AnYxX125YViCyqSuoJAJHpO1GsqVylQV7QI+lB899rmwOJsWRYFq5afiOHW9ywMjvIDSQIfwwDvtFZe0WEZMbilwihLr8LfKEAWXW4wtmB1EwDX0BbCgBQqgDYACBHYdKyyCZgTtPWO00HybE4rBXeH4DD4I2ziluYXlIgHOtvbdOeXA8SwouZie/nUj2htuw4+LYJMYfMF3KcgcwDzKZq+nJh0DFgihjuQACfU9azCCSYEnc9/Wg+Y4zG8Pu4/hHufKZldgWsqPDbOGuZUdlEAyNFOuhqoFrMvEcPisdg8M1y/f5q4mxmvG25PKuLcN5cwCZcpC6RHSvsVvDIvwoo1nQAa99OteXMMjEMyKSNiVBI9CaD55xfivLvnCm5g7WTCWi2IxVo3XxCkMMttQ6yBEkSdX2q+/9LGnhWEn/LI+QdgNOmg2rp7lhWILKpI1BIBIPkelZqoAgAAdhpQe0pSgUpSgUpSgUpSgUpSgUpSg8JrxWqDx+y74a8lqeY1pwkHKc5UhYPTWNa5rF4DiC3ibdxijZJIFsmVQAeFnAyg5p7yNDQdrSa4dsHxMCVuOWgSC1qNVvZ4855UdvrW3D4PiBYlnuqmdMoz2s3Kz3SwcifFHL17fOg7ImgNfOruL4hbJF43FzMOUqm2zZjyQcx1zIPxfPWYA2t+BW8et9BdVhZCENLWyC2VMpABka5+nzoOuJrxWribacTCkQ7TKhi1oGS1ohiuYgAKLo0J32E6Rlw3FEsqltbgIVR4rlonOoGb9rVD0knY6a0H0GsWeK425huIBSM94sbXhKvZAW6WuZswbpl5eWJ2NacZheJEXEUudWFslrWXlzc/6nUuRy4PSBMa0HcBqyrgLuC4lzGZTdEqquc1ppIa+ZtJnUKvitTJBgeVXPAVxvvFz3gNysvhkoQXDmCApkSvSBG2tB01KUoFKUoFKUoFKUoFKUoFKUoFKUoFKUoFKV4TQCai2eJWXDMl1GC/EVYGIE6x5VtxKBlZTswI03giNK5i/7MO4UNeQlLfLSLCwB4ACQWOZoQj5mAKDqVvqRMjUT8jWQYVxI9hzkC+8eLZmyfFAtgBhn1A5ZgT+15a2PDPZ27hw3KxHiMQWQtmAZm/Flpc+KMwIICrvQdNXhNVNrjWUhMSnJYmA05rTE/luaAH91oPrWniPE5kK2VBu43Pkn9Rv071kzoT8Xj0TQmW/Kup+fb51X4jjDDQBE/iOY/7RH86qg+h0IXspgk92ff5D6mptjCArmBg/ujLr5kak+tTm38uo78F3itwRLuJ0kWiFk+bCPvXicZeJFxo7tabL/uUR961Y7Nyy9xjO2u2UDqOtZ2Q4RSrN4vCwk7dx2NOddfLNX38J2G4yx3CuO9sj7qdvrVjhMcj7HXqDofof1qgxuCVRmmfXf5MPEPrUYvB1DFehmXX0ZYzfY+ZpW31/snceYdlNR8VjbduOY6pJgZiBJiYHfSqDD+0RnlqBeOwcGEBO3MeIHTbUzsOsrG8JvXeWzXgHRmbRXVYZcuUZLitA7kmeo7Uidml2Lo7itNrH22MB1JIzROuWcsxvE6TXMv7HmZF4CZn8ORmZnJuL4tLniADaxl61FPsKcsDEAMQoLcoHQFz4ZeV+PoennWsdravqwlWBB2IM1srmuB+zRw9zPzc4hhGWCc+X4mzGVGXwiNMzV0tApSlApSlApSlApSlApSlApSlANar95VUsxAA1JJAAA3JNZuJFca/sO5VkGJhXmRyyYEyIOeZmZJmfKg1WxjkWUDs/Mls0EMmZohnusAIymVUadKwt43ihS2Vtks2svyliVEhl3+ImIIMb7VJb2IY3FY4gZFM5FtAAjNmKzmnL5a9aWvYdszM2JkkyuW2EyeO2SVhoBIQiQP2jQeWMVjVuAuSLeZCxuckELKBzcgwogXIy9RrXW4jEhAWMwN4BY/Qa1yFz2EJmcQNQBl5ZyCARmVc+j9Z11LHrW7B+x5tMrnEE5WDGVMwpVvCc8KzRDGNQTpQWXE8dbvJkRkdGBzkEMMu0HsTr6AGqbDYcJlC+FTmKKxLZFMCQD8JPQfsiIrzG4RHbmAFWYl2KnKSix4WA0YHwLqOrVYYex4vGkhjIOukmo2tr+3URudfTdhsMQuViCOkfrUtEAEAaURYEDYV49wDSuNaUlW8YboZ21P8AQd62cJbSIO3fSP61nxC3zBlzJHmf7+lZ4Ncoykqe0Gaz5Zr5b71sMIImqbFYK9eAzsLVoR+Gp8Rj87j9F+pq7Vpny+X60uIGEHat0KGzbCBioXljR0UAASPjCjp+YfPcV0HCMT/hsZIEqTuV2jzI/oetVN1YaVt+Fd5nXcGsMHcybf4ZBXuUIkT/AKZHqldxbcb+nGtTx+/DrRXtY22BAI2NZVZyUpSgUpSgUpSgUpSgUpSgUpSgUpSgUpSgUpSgVX8aaLTDvC/JjB+01YVV8bOlte7/AKKa5t4bXyoLw8ZM6ghQB2UAt/3N9qtLmJIQMRqelVDjMFg5WJuGfJrjQCPkK8fmKYeGjURufQE/pUMk6stSm6xK2uYo5lUdRJrRduC4J2IOg8upmoWGvAuWLZYGkyJgaDX5/wBivblxUlhcUAftEiBqRr8/5VxuXfDXla2bme0oPxBtzvAG/wB6yv3+XZAXRpgkb9yR8o+tQcPjbYRgrTcAJymVJ1iQGAkbajyqVfTOgYb6H/8AOk13tLUNVlxbAJM5j/5BrcmK1ZSNRJFQCCW8ZA7yQOvQf3ua04i+A+YMDIM5dYHy+lccphXhtbDEShYD5VV4c+MeYZY/hGdf0f61hba4fCggHXXsfIVnZEQTqRcTXTYykafxV3jnc6TvXVdul4Q34Sj8sr/tMD7Cp1VXBmhH8nb9Aag4X2zwrKrFykhTDiCCxbwkCYIyEnpBBnWr1npKfLo6VRv7WYUANzNCYEqw008Wo1XUa9Z0q0wWMS6udDIkjUEEFTBBB1BBGxrpiRSlKBSlKBSlKBSlKBSlKBSlKBSlKBSlKCHj8XkiBLNsNvUk9B/WqnHYws1oMuUhj5g6bg/LapPGbYZ1BEjKY/3CqWSqKSSVMNrrlM6geUE/TzqF7TvS1Kdba+H4m2xuIza22KEdplv5zNWuECsI+LL1I6dK4vjs4bHDEgeC6AD2Mbr5Gdv/ADVvh/aS1Ck3Msy0MII8jGk1O9oi3a3sWmkWr26S3h1BkDU/3pXM+3AVFW7IQoHIaNrmX8Mt5fEPUiovEPa4SwtIziZViQiT6nWPlVLxDi1zFFbeSVBDPlll8P5mPTy86zlvqIWx+myRMWt1H8rnEC5dWyrXA7XHV1g+JF/xDH5MoYerAdquLouqAAwyiBAmYmNOn1rZgOHpb+FEVsoBKKAN9dtxNbcQDBjpB+leiuKJh5b5p5TMR/TdgMCijMQGY7k+I/epFzCKTJH9KhWLunf03+m9brWJ8/Wk4ukvcmfJibaKI+Gdzvp19KhXsuZQmoLID6582n+01Lv3wR8ImdJqNbtHmSRAWW/1EFQPkCx+YrmtJidl7dahNwOLIDqqZjmkyco+FdJ7+leYTgOEuQwsQyhUPiYEcoFVGjaiCfURPSoCAsoYyFzDTvmYAz33j5Ve8GthS4Gg8P1g/wAorMdp3p3esa2gcO4NhsRaV2sLsbcZm+C1dcKJnvJ+dXeBwa2lyIIEk6ksSWMkktqSSdzUL2W/+Ov8d3/7nq2q6JSlKBSlKBSlKBSlKBSlKBSlKBSlKBSlKCr4wsFH6Dwn/URB+oA+dUV4TZy/uaR+YmF+9dVi7WZGU9QR9RXKEN4IE5iGPllYF/ufvXnyxqdr4p6SGwqXbYW4gcMASDttuOormOJ+x1gFUt81Wc7I+gQau3yGnqwrrcCfAvoP0rXwxuYzXzPi8KT0tqd/9RlvSKyJ6Ui1qz+2Zj8KvCexuGSPwy0f5jFvtV0mFVBAChewEA+UVKLVFvvJC99fkOtJsyd2nc9vEWST6Vr61JsJA19a03V10quK3wlkj5YtaBrw2T3P6/qJrND07VTcba5dzWbUZVjmmYLEieUPlBb+IDvVbX4xtxXHynTYcYzmLERMG6w8HnkA8TnzBC+fSp9vhAIGe9dcdlblrr5W4P1JrnrPEHQ5HB06EDbYdtKucDjpGZDp1H9a8vvzby9F/SWx9z4+0n/2KzEA3V2iL13QjbQsRWy1bv2STacXQSJS7AbT8txQIP8AED6isX4ui6P4SSANYBJmBr6Gt1viKHXp5Qf0NbF42nNJ12exfEEuYfKDDq9zOh0ZZuuRPcdiNDB1roa+e8MLG2ly2ctxGuZG7g3nJRu6NpI+Y1rtOD8QF+0twaTIZequphlPmCCKrW20pjSdSlK7YUpSgUpSgUpSgUpSgUpSgUpSgUpSg8aues24lTupK/ImR9RFdCRUPFYG2xzONepkjQd4Ooqd68od0txcxiXLItlTBuFlJH7NtSQ7T00gDzYVb20AAAEACAOwG1VPCkBe7dAIDNFsHSLXxCB+8SW9CO1XANRnrpfywuvA8ztUS9ZbVlOpEGfsR5jXyqXk1ny+9ZEVjUK1iimj7dDH2MfrXj3i3w6DvESfKennUxkrFVp4ZpCvXMitcb9lST6KCYrK1hMmHQN8fxOe7v4nP1JrXx5R7vd7ZdfSRP2mrXFrIYD+9Zq153VGI1LhvbXCE2RdSQ1ozI/KdGFUnCOOnPlJyv0I2YEfrXc4i0GVlOxBB+dfNOF4AG8A2otA/MhmC/pXjs+/+m2rfFbHb4XvHRbuLzDmBVczAHRymqgzJ+e9dFwXEM1uSp0MeEdIETUC/wABa5hLl4uFGRyBHQA17ieCX7YDRmEDxJr0+tVritbxrbyeq9Rg17feo+dbTOAXByVEwc1zfT/FfvU72SxkYq/Z/Zf8Rf4kIS59QU+hrlLvEL6rlCuy9gwA+jERVz7GYi092yVzC8OaLqNoVGQERG67a1SmO9bfuh5bVxe1Nq2i34+Pz8vo4pXgr2vQ8JSlKBSlKBSlKBSlKBSlKBWLVlULjDXBZc2Y5gU5JGbxdNJE0FBifa8Wz47TxnupIBMm3dW2sHrOaT2p/wAc28uc2LoUmATk3JZRpmkaoRJ2quvXce4RWw+XVmeLaNIKKVEEwZbNPoNor1b/ABBmce6oqBWKzbQywD+AeLYmI7z0mgs09tEJb8F4UuGJZAA1sAsJnUagAjeoGO9srN62FCuqXDlZpQaDKXGrSAVMZttTWTtjBoLKm2ZH/RQMFC2wDkzQSSWEdAvlVUMLjQ63fdVFwB1IyqUFskbEk6jWFA6A+VBf4XHpfRb9sFUYtagxo1pio+RggegqdbaqzhtzFHmW71gW7QtZgVVVHNEHwgH1Py6VMw1yRB0I0P8AX0O9efJGpXxzuG66D0qMwuD9qfSpqmsWWuFYtpCl+5+hpLdz9/61J5RpyzR37v8ACHicO9xGtsdGUr33EVlY4lntKdnKw/7rjR19QwIqaqVT4+3ybhuR+FcMsfyXNBmP7rQAT0Ik76N9aSvO521cTxq2bTXGOw08z0FfPeBORedW+J1n5ySf1qbx7F3XxTW7sBLXiCjY9QT5/wBKocE1y5iVZNw0+QXrPykVGZ3L9D+n+m4Y5mfmH1KxiZ4beXqquv1Wf61d4fEGFg9F7dteu3WuXwM+6407ryzH8WRp+0VccU4v7rYFwrmdoVFJ6+fYCrxMcdy+FnxT780r32smtBz47SnuSo/s1o4XgbfvbXERV5VrIY6tdIaJ8lRT/rrgB7X46/eWzYbNcYwAiwg7kk/sjqdK+q8FwHJthWbO5Oa4/wCd2+JvIdAOgAFUxzyT9R6e2CdW1uU8V7SlWeUpSlApSlApSlApSlApSlArwivaUGOWmWsqUGOQUyVlSgjY1fw3/hP6GudIOjLuAJH5h29eo/8ANdLivgYeR/SqCyPCp8h+lRyrYmdm6CJG1bwahPbIOZTB69j6+fnXoxcfECv/AHD6j+cVJVYqRWLmogxS/mH1FeNil/Mv1FNs0kE1HxNwAGdQdIiZnpHWtZxM/CCfXwj6n+VLVrWW1P0A8gP571jXGe0Psg5DXMOwDEQbTnQAbKj9AOx08wKg+4vhFW21i6rEjMSjEa7kusrG/WvoWIGn0+5AropHeqUpEzuV/wDPy46cInr/AI+c2cfaTAX1zjMwfwgEn4YGgEjrWPHeCYvHvaWyvKsKkcy6ChkjUrbPi22mN967nj6Thr4Akm24AGpJynSKnWIgeg/SrWpFpeLDmvinlE9/ak9lfZOxgki2ua4QM9xozNHQflXyFdABTNXtbrTi1rXnladyUpStclKUoFKUoFKUoFKUoFKUoFKUoFKUoFK8msXcASSAO5oFwaVQYL4F9P00qbf4rOlsZv3jIX1HVvl9agYGQIOpBM/Un9CKhkmJWxxMN7pWoJqfr/f0qRWDbg/L5H+/vU1YY8msCkVKFaXpLGgDWt4Fa7a9f7itxFBFubgd2Qf94qJiPZ7FG47riIFws7gM6Q4S4tsAruom3M/5Y0qXemVywDmnUSPCCdvpVlY4qNrgyHvuv+7p86pjmI8p5ImXPLwPiAB/5mSSRJuPoCyMHAy6GFIy7DNoawt+zeMDaYhspADHnXZ+BAxGk5iQ3iJ612yMCJBrKrouOTgeNW5aK4iUV1Z8126WIGXMoB0IIB0PeuxFKUClKUClKUClKUClKUClKUClKUClKUCvDSlBAv3rpJCIANszEH6KDr84qG+AdjLyx8yIHouwpSpzG3cTptGDbt9xRcEwJ039KUrnhDr3JZe7N2+4p7s3b7ilKzhBzk92ft9xXnujdvuK9pW8IOcgwrdvuK8bCt2+4pSnCDnLAYJpmPuKyODbt+lKU4Qc5a0wLrqhK+QIKn/SdPpFTMPfuyFuIP4lIj5qdR96UrqI0yZ2nCvaUqiZSlKBSlKBSlKD/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45062" name="AutoShape 6" descr="data:image/jpeg;base64,/9j/4AAQSkZJRgABAQAAAQABAAD/2wCEAAkGBxMTEhUSEhIVFRUXGBkXFxgVGBcVGRkWFRUXFxcXGBcZHSggGhomHRcWIjEhJSkrLi4vFx8zODMtNygtLisBCgoKDg0OGxAQGishICUrKystLS0tKy0tLS0tLS0tLS0tLS0tLS0tLSstLS0tLS0tLS0tLSstLS0tLS0rLS0tK//AABEIAMcA/QMBIgACEQEDEQH/xAAbAAEAAgMBAQAAAAAAAAAAAAAABAUCAwYBB//EAEAQAAIBAgQEAwYDBgQFBQAAAAECEQADBBIhMQUTQVEiYXEGFDKBkaEjUrFCYnLB0fBDU4KSFiQzouEHFTSz8f/EABoBAQEBAQEBAQAAAAAAAAAAAAADAQIEBQb/xAAnEQEAAgICAQQBBAMAAAAAAAAAAQIDERIhMQQTQVFxBSJhgRShsf/aAAwDAQACEQMRAD8A+40pSgUqls8aJx9zB5BCYe3fzzqTcuOmWI28Ez517w7jRuYvFYYoAMOLJDTq3NVmMjpGWguaVX4DjmGvO1uziLNx0+JUdWK9NQDpWN7j+FVlRsTZVmYoqm4oJdTDKBO4OkUFlSoWH4vh3uvZS/aa6nx21dS6/wASgyK13+P4VLosPibK3Ttba4oczt4SZoLGlQuIcXw9iefft2oGY8x1SFnLOp2kgVhieOYa3pcxFpPg+J1H/Vnl7n9qDHeKCwpVb/xBhed7v7zZ523L5i557ZZmfKsuJccw2HKrfxFq0W+EXHVCfQE60FhSqdeMZ7tgWLlh7N1bhLC5Lk24A5SjRwDIYzppW637QYVr3u64myb3+WLiF57ZZmgsqVhduqqlmYKoEkkwABuSTsKgYX2gwly2163ibL21MM63FKqTsCQYB1FBZUrTcxKKyoXUM85VJALZRLQOsVzPs57X27isMVfsW7hxF+zbUsELLavMiwrGSYG9B1lKr+Kcdw2HKjEYi1ZLfCLjqhPoCda3YjiNm2FZ7ttQ/wAJZlAaFLnKSdfCCfQGglUqove1GCREuNi8OqXNUY3UAcTEqZ11BFTsTxC1bt857qLbgHOzAJB2OYmIoJNKg2OM4d7a3Uv2mtscqurqVLflDAxPlXvDeL4fEBjYv27oUw3LdXynsYOlBNpVbh+P4W5dNhMTZa6N7a3FLiN/CDNeYHHO17EI5shLZTJkfM4DJmbnKR4PLuNaCzpXKY72uttiMHawt6zeW7fe1eyMHKhbNxxGVvCZUb+dXeL47hrV1bNzEWUutGVGdVYztCkzQWFKr+J8cw2HIGIxFq0W+EXHVJ9JNTrbhgGUggiQRqCDsQaDKlKUClKUHz7iHBlxPG7qvcv28uBsn8C69kmb974ihEiqbF8KuWhx2xhnvO/IsZS9xrtwzbcsAxOYnLIFfWMgmYExE9Y7TQIJJgSdz1MbTQfMvZ61avX8A68RwLcmTatYexyrpXksrWj+MxCgakFd06VDfhtk8M45dNpDcOIxsuQC34ZlNfI6ivqtvCopLKignchQCfUis+UsEZRB3EDWd570Hz/FYC3ZxPBOTbVDN1fCIlWwbMQSPiBYA69daorGMwS8KxmHxOT3xmxIuWmAN98Q9x+UVX4mJ8GUjpHavrxtjTQababdNO1YNhkLByi5hs0CfrvQfP8AB8MD8SwK4tFuXbfDSTnAaLoe2rNB66t9TU7AcOtPxvFs9tGNvDYYJmAOUMb05QdvhH0rtcgmYE7T1jtNAgkmBJ3PXTbWg+L8f41z7Eq2DsRjUC4VLROJDW8YoNx7gcBCfjJyRDRMman+1HEQnEOI2m92HOs2bZbFczwqbTgumRGBt+IypKnMp6a19V92SS2RZO5gSY2kxrXPXfZm8t/EXsNjDaGIZWuq1pLsMttbYKMSCuijQ5hQUuHtW0xvB0s3BdtrhMSFdSCHATDjMI01ia5XiXGxiLWGcNg7P/PWsuFtWj7xbKYoKzXLgeFO5PgA8UTrr9Y4BwS3hLFrD25K2wQGaCxLMWdiQBqSSdKnDDJJORZO5gSY2k9aCo9tcNYu4K9axN3k2nAU3DEKSwykzpGaJB0rgeL8TuYjh3ErMWLzWFsnn4RYS6uYOQVkxcRQZAJGo2r6w6AiCAQdwdRWNqyqjKqhR2AAH0FBwt/j2HxXFeH+73VuhUxBZk8SjPaWFLDTNAnLuK5XDYzh68P4pavC37xcv4vwkfi3GN11s8uRL6wBl2IPnX2O1h0WMqKIkiABBO8RQ4ZJByLIMgwJBO5HY0HzbG8WZLgw11sHh7iYOwbt7F2jde9mDK1u2odSwVgZ1Or7VA4bhVu4DgFu8odTegqwkHLZvwCOo0GnlX1m5YViCyqSuxIBI9D0r0Wl08I020Gnp2oOB9pOKJbxj4dfccKFw6MbuJtcxrqs1z8O0iukhTM6nW5tXP8ADripguBXMSR7qly5zi48Cty7i4cvOyh4AnYxX125YViCyqSuoJAJHpO1GsqVylQV7QI+lB899rmwOJsWRYFq5afiOHW9ywMjvIDSQIfwwDvtFZe0WEZMbilwihLr8LfKEAWXW4wtmB1EwDX0BbCgBQqgDYACBHYdKyyCZgTtPWO00HybE4rBXeH4DD4I2ziluYXlIgHOtvbdOeXA8SwouZie/nUj2htuw4+LYJMYfMF3KcgcwDzKZq+nJh0DFgihjuQACfU9azCCSYEnc9/Wg+Y4zG8Pu4/hHufKZldgWsqPDbOGuZUdlEAyNFOuhqoFrMvEcPisdg8M1y/f5q4mxmvG25PKuLcN5cwCZcpC6RHSvsVvDIvwoo1nQAa99OteXMMjEMyKSNiVBI9CaD55xfivLvnCm5g7WTCWi2IxVo3XxCkMMttQ6yBEkSdX2q+/9LGnhWEn/LI+QdgNOmg2rp7lhWILKpI1BIBIPkelZqoAgAAdhpQe0pSgUpSgUpSgUpSgUpSgUpSg8JrxWqDx+y74a8lqeY1pwkHKc5UhYPTWNa5rF4DiC3ibdxijZJIFsmVQAeFnAyg5p7yNDQdrSa4dsHxMCVuOWgSC1qNVvZ4855UdvrW3D4PiBYlnuqmdMoz2s3Kz3SwcifFHL17fOg7ImgNfOruL4hbJF43FzMOUqm2zZjyQcx1zIPxfPWYA2t+BW8et9BdVhZCENLWyC2VMpABka5+nzoOuJrxWribacTCkQ7TKhi1oGS1ohiuYgAKLo0J32E6Rlw3FEsqltbgIVR4rlonOoGb9rVD0knY6a0H0GsWeK425huIBSM94sbXhKvZAW6WuZswbpl5eWJ2NacZheJEXEUudWFslrWXlzc/6nUuRy4PSBMa0HcBqyrgLuC4lzGZTdEqquc1ppIa+ZtJnUKvitTJBgeVXPAVxvvFz3gNysvhkoQXDmCApkSvSBG2tB01KUoFKUoFKUoFKUoFKUoFKUoFKUoFKUoFKV4TQCai2eJWXDMl1GC/EVYGIE6x5VtxKBlZTswI03giNK5i/7MO4UNeQlLfLSLCwB4ACQWOZoQj5mAKDqVvqRMjUT8jWQYVxI9hzkC+8eLZmyfFAtgBhn1A5ZgT+15a2PDPZ27hw3KxHiMQWQtmAZm/Flpc+KMwIICrvQdNXhNVNrjWUhMSnJYmA05rTE/luaAH91oPrWniPE5kK2VBu43Pkn9Rv071kzoT8Xj0TQmW/Kup+fb51X4jjDDQBE/iOY/7RH86qg+h0IXspgk92ff5D6mptjCArmBg/ujLr5kak+tTm38uo78F3itwRLuJ0kWiFk+bCPvXicZeJFxo7tabL/uUR961Y7Nyy9xjO2u2UDqOtZ2Q4RSrN4vCwk7dx2NOddfLNX38J2G4yx3CuO9sj7qdvrVjhMcj7HXqDofof1qgxuCVRmmfXf5MPEPrUYvB1DFehmXX0ZYzfY+ZpW31/snceYdlNR8VjbduOY6pJgZiBJiYHfSqDD+0RnlqBeOwcGEBO3MeIHTbUzsOsrG8JvXeWzXgHRmbRXVYZcuUZLitA7kmeo7Uidml2Lo7itNrH22MB1JIzROuWcsxvE6TXMv7HmZF4CZn8ORmZnJuL4tLniADaxl61FPsKcsDEAMQoLcoHQFz4ZeV+PoennWsdravqwlWBB2IM1srmuB+zRw9zPzc4hhGWCc+X4mzGVGXwiNMzV0tApSlApSlApSlApSlApSlApSlANar95VUsxAA1JJAAA3JNZuJFca/sO5VkGJhXmRyyYEyIOeZmZJmfKg1WxjkWUDs/Mls0EMmZohnusAIymVUadKwt43ihS2Vtks2svyliVEhl3+ImIIMb7VJb2IY3FY4gZFM5FtAAjNmKzmnL5a9aWvYdszM2JkkyuW2EyeO2SVhoBIQiQP2jQeWMVjVuAuSLeZCxuckELKBzcgwogXIy9RrXW4jEhAWMwN4BY/Qa1yFz2EJmcQNQBl5ZyCARmVc+j9Z11LHrW7B+x5tMrnEE5WDGVMwpVvCc8KzRDGNQTpQWXE8dbvJkRkdGBzkEMMu0HsTr6AGqbDYcJlC+FTmKKxLZFMCQD8JPQfsiIrzG4RHbmAFWYl2KnKSix4WA0YHwLqOrVYYex4vGkhjIOukmo2tr+3URudfTdhsMQuViCOkfrUtEAEAaURYEDYV49wDSuNaUlW8YboZ21P8AQd62cJbSIO3fSP61nxC3zBlzJHmf7+lZ4Ncoykqe0Gaz5Zr5b71sMIImqbFYK9eAzsLVoR+Gp8Rj87j9F+pq7Vpny+X60uIGEHat0KGzbCBioXljR0UAASPjCjp+YfPcV0HCMT/hsZIEqTuV2jzI/oetVN1YaVt+Fd5nXcGsMHcybf4ZBXuUIkT/AKZHqldxbcb+nGtTx+/DrRXtY22BAI2NZVZyUpSgUpSgUpSgUpSgUpSgUpSgUpSgUpSgUpSgVX8aaLTDvC/JjB+01YVV8bOlte7/AKKa5t4bXyoLw8ZM6ghQB2UAt/3N9qtLmJIQMRqelVDjMFg5WJuGfJrjQCPkK8fmKYeGjURufQE/pUMk6stSm6xK2uYo5lUdRJrRduC4J2IOg8upmoWGvAuWLZYGkyJgaDX5/wBivblxUlhcUAftEiBqRr8/5VxuXfDXla2bme0oPxBtzvAG/wB6yv3+XZAXRpgkb9yR8o+tQcPjbYRgrTcAJymVJ1iQGAkbajyqVfTOgYb6H/8AOk13tLUNVlxbAJM5j/5BrcmK1ZSNRJFQCCW8ZA7yQOvQf3ua04i+A+YMDIM5dYHy+lccphXhtbDEShYD5VV4c+MeYZY/hGdf0f61hba4fCggHXXsfIVnZEQTqRcTXTYykafxV3jnc6TvXVdul4Q34Sj8sr/tMD7Cp1VXBmhH8nb9Aag4X2zwrKrFykhTDiCCxbwkCYIyEnpBBnWr1npKfLo6VRv7WYUANzNCYEqw008Wo1XUa9Z0q0wWMS6udDIkjUEEFTBBB1BBGxrpiRSlKBSlKBSlKBSlKBSlKBSlKBSlKBSlKCHj8XkiBLNsNvUk9B/WqnHYws1oMuUhj5g6bg/LapPGbYZ1BEjKY/3CqWSqKSSVMNrrlM6geUE/TzqF7TvS1Kdba+H4m2xuIza22KEdplv5zNWuECsI+LL1I6dK4vjs4bHDEgeC6AD2Mbr5Gdv/ADVvh/aS1Ck3Msy0MII8jGk1O9oi3a3sWmkWr26S3h1BkDU/3pXM+3AVFW7IQoHIaNrmX8Mt5fEPUiovEPa4SwtIziZViQiT6nWPlVLxDi1zFFbeSVBDPlll8P5mPTy86zlvqIWx+myRMWt1H8rnEC5dWyrXA7XHV1g+JF/xDH5MoYerAdquLouqAAwyiBAmYmNOn1rZgOHpb+FEVsoBKKAN9dtxNbcQDBjpB+leiuKJh5b5p5TMR/TdgMCijMQGY7k+I/epFzCKTJH9KhWLunf03+m9brWJ8/Wk4ukvcmfJibaKI+Gdzvp19KhXsuZQmoLID6582n+01Lv3wR8ImdJqNbtHmSRAWW/1EFQPkCx+YrmtJidl7dahNwOLIDqqZjmkyco+FdJ7+leYTgOEuQwsQyhUPiYEcoFVGjaiCfURPSoCAsoYyFzDTvmYAz33j5Ve8GthS4Gg8P1g/wAorMdp3p3esa2gcO4NhsRaV2sLsbcZm+C1dcKJnvJ+dXeBwa2lyIIEk6ksSWMkktqSSdzUL2W/+Ov8d3/7nq2q6JSlKBSlKBSlKBSlKBSlKBSlKBSlKBSlKCr4wsFH6Dwn/URB+oA+dUV4TZy/uaR+YmF+9dVi7WZGU9QR9RXKEN4IE5iGPllYF/ufvXnyxqdr4p6SGwqXbYW4gcMASDttuOormOJ+x1gFUt81Wc7I+gQau3yGnqwrrcCfAvoP0rXwxuYzXzPi8KT0tqd/9RlvSKyJ6Ui1qz+2Zj8KvCexuGSPwy0f5jFvtV0mFVBAChewEA+UVKLVFvvJC99fkOtJsyd2nc9vEWST6Vr61JsJA19a03V10quK3wlkj5YtaBrw2T3P6/qJrND07VTcba5dzWbUZVjmmYLEieUPlBb+IDvVbX4xtxXHynTYcYzmLERMG6w8HnkA8TnzBC+fSp9vhAIGe9dcdlblrr5W4P1JrnrPEHQ5HB06EDbYdtKucDjpGZDp1H9a8vvzby9F/SWx9z4+0n/2KzEA3V2iL13QjbQsRWy1bv2STacXQSJS7AbT8txQIP8AED6isX4ui6P4SSANYBJmBr6Gt1viKHXp5Qf0NbF42nNJ12exfEEuYfKDDq9zOh0ZZuuRPcdiNDB1roa+e8MLG2ly2ctxGuZG7g3nJRu6NpI+Y1rtOD8QF+0twaTIZequphlPmCCKrW20pjSdSlK7YUpSgUpSgUpSgUpSgUpSgUpSgUpSg8aues24lTupK/ImR9RFdCRUPFYG2xzONepkjQd4Ooqd68od0txcxiXLItlTBuFlJH7NtSQ7T00gDzYVb20AAAEACAOwG1VPCkBe7dAIDNFsHSLXxCB+8SW9CO1XANRnrpfywuvA8ztUS9ZbVlOpEGfsR5jXyqXk1ny+9ZEVjUK1iimj7dDH2MfrXj3i3w6DvESfKennUxkrFVp4ZpCvXMitcb9lST6KCYrK1hMmHQN8fxOe7v4nP1JrXx5R7vd7ZdfSRP2mrXFrIYD+9Zq153VGI1LhvbXCE2RdSQ1ozI/KdGFUnCOOnPlJyv0I2YEfrXc4i0GVlOxBB+dfNOF4AG8A2otA/MhmC/pXjs+/+m2rfFbHb4XvHRbuLzDmBVczAHRymqgzJ+e9dFwXEM1uSp0MeEdIETUC/wABa5hLl4uFGRyBHQA17ieCX7YDRmEDxJr0+tVritbxrbyeq9Rg17feo+dbTOAXByVEwc1zfT/FfvU72SxkYq/Z/Zf8Rf4kIS59QU+hrlLvEL6rlCuy9gwA+jERVz7GYi092yVzC8OaLqNoVGQERG67a1SmO9bfuh5bVxe1Nq2i34+Pz8vo4pXgr2vQ8JSlKBSlKBSlKBSlKBSlKBWLVlULjDXBZc2Y5gU5JGbxdNJE0FBifa8Wz47TxnupIBMm3dW2sHrOaT2p/wAc28uc2LoUmATk3JZRpmkaoRJ2quvXce4RWw+XVmeLaNIKKVEEwZbNPoNor1b/ABBmce6oqBWKzbQywD+AeLYmI7z0mgs09tEJb8F4UuGJZAA1sAsJnUagAjeoGO9srN62FCuqXDlZpQaDKXGrSAVMZttTWTtjBoLKm2ZH/RQMFC2wDkzQSSWEdAvlVUMLjQ63fdVFwB1IyqUFskbEk6jWFA6A+VBf4XHpfRb9sFUYtagxo1pio+RggegqdbaqzhtzFHmW71gW7QtZgVVVHNEHwgH1Py6VMw1yRB0I0P8AX0O9efJGpXxzuG66D0qMwuD9qfSpqmsWWuFYtpCl+5+hpLdz9/61J5RpyzR37v8ACHicO9xGtsdGUr33EVlY4lntKdnKw/7rjR19QwIqaqVT4+3ybhuR+FcMsfyXNBmP7rQAT0Ik76N9aSvO521cTxq2bTXGOw08z0FfPeBORedW+J1n5ySf1qbx7F3XxTW7sBLXiCjY9QT5/wBKocE1y5iVZNw0+QXrPykVGZ3L9D+n+m4Y5mfmH1KxiZ4beXqquv1Wf61d4fEGFg9F7dteu3WuXwM+6407ryzH8WRp+0VccU4v7rYFwrmdoVFJ6+fYCrxMcdy+FnxT780r32smtBz47SnuSo/s1o4XgbfvbXERV5VrIY6tdIaJ8lRT/rrgB7X46/eWzYbNcYwAiwg7kk/sjqdK+q8FwHJthWbO5Oa4/wCd2+JvIdAOgAFUxzyT9R6e2CdW1uU8V7SlWeUpSlApSlApSlApSlApSlArwivaUGOWmWsqUGOQUyVlSgjY1fw3/hP6GudIOjLuAJH5h29eo/8ANdLivgYeR/SqCyPCp8h+lRyrYmdm6CJG1bwahPbIOZTB69j6+fnXoxcfECv/AHD6j+cVJVYqRWLmogxS/mH1FeNil/Mv1FNs0kE1HxNwAGdQdIiZnpHWtZxM/CCfXwj6n+VLVrWW1P0A8gP571jXGe0Psg5DXMOwDEQbTnQAbKj9AOx08wKg+4vhFW21i6rEjMSjEa7kusrG/WvoWIGn0+5AropHeqUpEzuV/wDPy46cInr/AI+c2cfaTAX1zjMwfwgEn4YGgEjrWPHeCYvHvaWyvKsKkcy6ChkjUrbPi22mN967nj6Thr4Akm24AGpJynSKnWIgeg/SrWpFpeLDmvinlE9/ak9lfZOxgki2ua4QM9xozNHQflXyFdABTNXtbrTi1rXnladyUpStclKUoFKUoFKUoFKUoFKUoFKUoFKUoFK8msXcASSAO5oFwaVQYL4F9P00qbf4rOlsZv3jIX1HVvl9agYGQIOpBM/Un9CKhkmJWxxMN7pWoJqfr/f0qRWDbg/L5H+/vU1YY8msCkVKFaXpLGgDWt4Fa7a9f7itxFBFubgd2Qf94qJiPZ7FG47riIFws7gM6Q4S4tsAruom3M/5Y0qXemVywDmnUSPCCdvpVlY4qNrgyHvuv+7p86pjmI8p5ImXPLwPiAB/5mSSRJuPoCyMHAy6GFIy7DNoawt+zeMDaYhspADHnXZ+BAxGk5iQ3iJ612yMCJBrKrouOTgeNW5aK4iUV1Z8126WIGXMoB0IIB0PeuxFKUClKUClKUClKUClKUClKUClKUClKUCvDSlBAv3rpJCIANszEH6KDr84qG+AdjLyx8yIHouwpSpzG3cTptGDbt9xRcEwJ039KUrnhDr3JZe7N2+4p7s3b7ilKzhBzk92ft9xXnujdvuK9pW8IOcgwrdvuK8bCt2+4pSnCDnLAYJpmPuKyODbt+lKU4Qc5a0wLrqhK+QIKn/SdPpFTMPfuyFuIP4lIj5qdR96UrqI0yZ2nCvaUqiZSlKBSlKBSlKD/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pic>
        <p:nvPicPr>
          <p:cNvPr id="5" name="4 Imagen" descr="descarga.jpg"/>
          <p:cNvPicPr>
            <a:picLocks noChangeAspect="1"/>
          </p:cNvPicPr>
          <p:nvPr/>
        </p:nvPicPr>
        <p:blipFill>
          <a:blip r:embed="rId2" cstate="print"/>
          <a:stretch>
            <a:fillRect/>
          </a:stretch>
        </p:blipFill>
        <p:spPr>
          <a:xfrm>
            <a:off x="1619672" y="908720"/>
            <a:ext cx="5688632" cy="4474457"/>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SINTOMAS</a:t>
            </a:r>
            <a:endParaRPr lang="es-MX" dirty="0"/>
          </a:p>
        </p:txBody>
      </p:sp>
      <p:sp>
        <p:nvSpPr>
          <p:cNvPr id="3" name="2 Marcador de contenido"/>
          <p:cNvSpPr>
            <a:spLocks noGrp="1"/>
          </p:cNvSpPr>
          <p:nvPr>
            <p:ph idx="1"/>
          </p:nvPr>
        </p:nvSpPr>
        <p:spPr/>
        <p:txBody>
          <a:bodyPr>
            <a:normAutofit fontScale="62500" lnSpcReduction="20000"/>
          </a:bodyPr>
          <a:lstStyle/>
          <a:p>
            <a:r>
              <a:rPr lang="es-MX" dirty="0" smtClean="0"/>
              <a:t>En una enfermedad vascular cerebral, los síntomas más recurrentes son</a:t>
            </a:r>
            <a:r>
              <a:rPr lang="es-MX" dirty="0" smtClean="0"/>
              <a:t>:</a:t>
            </a:r>
          </a:p>
          <a:p>
            <a:pPr>
              <a:buNone/>
            </a:pPr>
            <a:endParaRPr lang="es-MX" dirty="0" smtClean="0"/>
          </a:p>
          <a:p>
            <a:r>
              <a:rPr lang="es-MX" dirty="0" smtClean="0"/>
              <a:t>Alteración repentina de la visión en un ojo o </a:t>
            </a:r>
            <a:r>
              <a:rPr lang="es-MX" dirty="0" smtClean="0"/>
              <a:t>ambos</a:t>
            </a:r>
          </a:p>
          <a:p>
            <a:endParaRPr lang="es-MX" dirty="0" smtClean="0"/>
          </a:p>
          <a:p>
            <a:pPr>
              <a:buNone/>
            </a:pPr>
            <a:endParaRPr lang="es-MX" dirty="0" smtClean="0"/>
          </a:p>
          <a:p>
            <a:r>
              <a:rPr lang="es-MX" dirty="0" smtClean="0"/>
              <a:t>Pérdida repentina de la fuerza en un brazo, una pierna o </a:t>
            </a:r>
            <a:r>
              <a:rPr lang="es-MX" dirty="0" smtClean="0"/>
              <a:t>ambos</a:t>
            </a:r>
          </a:p>
          <a:p>
            <a:pPr>
              <a:buNone/>
            </a:pPr>
            <a:endParaRPr lang="es-MX" dirty="0" smtClean="0"/>
          </a:p>
          <a:p>
            <a:r>
              <a:rPr lang="es-MX" dirty="0" smtClean="0"/>
              <a:t>Sensación de hormigueo en la cara, brazo o </a:t>
            </a:r>
            <a:r>
              <a:rPr lang="es-MX" dirty="0" smtClean="0"/>
              <a:t>pierna</a:t>
            </a:r>
          </a:p>
          <a:p>
            <a:endParaRPr lang="es-MX" dirty="0" smtClean="0"/>
          </a:p>
          <a:p>
            <a:pPr>
              <a:buNone/>
            </a:pPr>
            <a:endParaRPr lang="es-MX" dirty="0" smtClean="0"/>
          </a:p>
          <a:p>
            <a:r>
              <a:rPr lang="es-MX" dirty="0" smtClean="0"/>
              <a:t>Aparición repentina de:</a:t>
            </a:r>
          </a:p>
          <a:p>
            <a:pPr lvl="1"/>
            <a:r>
              <a:rPr lang="es-MX" dirty="0" smtClean="0"/>
              <a:t>Problemas para hablar y/o entender lo que se escucha, acompañada por balbuceo</a:t>
            </a:r>
          </a:p>
          <a:p>
            <a:pPr lvl="1"/>
            <a:r>
              <a:rPr lang="es-MX" dirty="0" smtClean="0"/>
              <a:t>Desequilibrio o inestabilidad</a:t>
            </a:r>
          </a:p>
          <a:p>
            <a:pPr lvl="1"/>
            <a:r>
              <a:rPr lang="es-MX" dirty="0" smtClean="0"/>
              <a:t>Dolor de cabeza</a:t>
            </a:r>
          </a:p>
          <a:p>
            <a:endParaRPr lang="es-MX"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0"/>
            <a:ext cx="8229600" cy="1143000"/>
          </a:xfrm>
        </p:spPr>
        <p:txBody>
          <a:bodyPr/>
          <a:lstStyle/>
          <a:p>
            <a:r>
              <a:rPr lang="es-MX" dirty="0" smtClean="0"/>
              <a:t>FACTORES DE RIESGO</a:t>
            </a:r>
            <a:endParaRPr lang="es-MX" dirty="0"/>
          </a:p>
        </p:txBody>
      </p:sp>
      <p:graphicFrame>
        <p:nvGraphicFramePr>
          <p:cNvPr id="4" name="3 Marcador de contenido"/>
          <p:cNvGraphicFramePr>
            <a:graphicFrameLocks noGrp="1"/>
          </p:cNvGraphicFramePr>
          <p:nvPr>
            <p:ph idx="1"/>
          </p:nvPr>
        </p:nvGraphicFramePr>
        <p:xfrm>
          <a:off x="0" y="1196752"/>
          <a:ext cx="8784976" cy="46874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COMPLICACIONES</a:t>
            </a:r>
            <a:endParaRPr lang="es-MX" dirty="0"/>
          </a:p>
        </p:txBody>
      </p:sp>
      <p:sp>
        <p:nvSpPr>
          <p:cNvPr id="3" name="2 Marcador de contenido"/>
          <p:cNvSpPr>
            <a:spLocks noGrp="1"/>
          </p:cNvSpPr>
          <p:nvPr>
            <p:ph idx="1"/>
          </p:nvPr>
        </p:nvSpPr>
        <p:spPr/>
        <p:txBody>
          <a:bodyPr>
            <a:normAutofit fontScale="55000" lnSpcReduction="20000"/>
          </a:bodyPr>
          <a:lstStyle/>
          <a:p>
            <a:r>
              <a:rPr lang="es-MX" i="1" dirty="0" smtClean="0"/>
              <a:t>Las complicaciones que nos podemos encontrar en los </a:t>
            </a:r>
            <a:r>
              <a:rPr lang="es-MX" i="1" dirty="0" smtClean="0"/>
              <a:t>pacientes, </a:t>
            </a:r>
            <a:r>
              <a:rPr lang="es-MX" i="1" dirty="0" smtClean="0"/>
              <a:t>son</a:t>
            </a:r>
            <a:r>
              <a:rPr lang="es-MX" i="1" dirty="0" smtClean="0"/>
              <a:t>:</a:t>
            </a:r>
          </a:p>
          <a:p>
            <a:endParaRPr lang="es-MX" i="1" dirty="0" smtClean="0"/>
          </a:p>
          <a:p>
            <a:endParaRPr lang="es-MX" dirty="0" smtClean="0"/>
          </a:p>
          <a:p>
            <a:r>
              <a:rPr lang="es-MX" dirty="0" smtClean="0"/>
              <a:t>Problemas provocados por la inmovilidad: contracturas, rigidez </a:t>
            </a:r>
            <a:r>
              <a:rPr lang="es-MX" dirty="0" smtClean="0"/>
              <a:t>articular , úlceras </a:t>
            </a:r>
            <a:r>
              <a:rPr lang="es-MX" dirty="0" smtClean="0"/>
              <a:t>por </a:t>
            </a:r>
            <a:r>
              <a:rPr lang="es-MX" dirty="0" smtClean="0"/>
              <a:t>decúbito-</a:t>
            </a:r>
          </a:p>
          <a:p>
            <a:endParaRPr lang="es-MX" dirty="0" smtClean="0"/>
          </a:p>
          <a:p>
            <a:r>
              <a:rPr lang="es-MX" dirty="0" smtClean="0"/>
              <a:t>Pérdida del movimiento o sensibilidad en una parte del cuerpo de forma permanente</a:t>
            </a:r>
            <a:r>
              <a:rPr lang="es-MX" dirty="0" smtClean="0"/>
              <a:t>.</a:t>
            </a:r>
          </a:p>
          <a:p>
            <a:endParaRPr lang="es-MX" dirty="0" smtClean="0"/>
          </a:p>
          <a:p>
            <a:r>
              <a:rPr lang="es-MX" dirty="0" smtClean="0"/>
              <a:t>Fracturas óseas, y espasticidad muscular</a:t>
            </a:r>
            <a:r>
              <a:rPr lang="es-MX" dirty="0" smtClean="0"/>
              <a:t>.</a:t>
            </a:r>
          </a:p>
          <a:p>
            <a:endParaRPr lang="es-MX" dirty="0" smtClean="0"/>
          </a:p>
          <a:p>
            <a:r>
              <a:rPr lang="es-MX" dirty="0" smtClean="0"/>
              <a:t>Disminución de la comunicación o interacción social y de la habilidad para actuar por sí mismo o cuidar de sí mismo</a:t>
            </a:r>
            <a:r>
              <a:rPr lang="es-MX" dirty="0" smtClean="0"/>
              <a:t>.</a:t>
            </a:r>
          </a:p>
          <a:p>
            <a:endParaRPr lang="es-MX" dirty="0" smtClean="0"/>
          </a:p>
          <a:p>
            <a:r>
              <a:rPr lang="es-MX" dirty="0" smtClean="0"/>
              <a:t>Disminución de la calidad y esperanza de vida</a:t>
            </a:r>
            <a:r>
              <a:rPr lang="es-MX" dirty="0" smtClean="0"/>
              <a:t>.</a:t>
            </a:r>
          </a:p>
          <a:p>
            <a:endParaRPr lang="es-MX" dirty="0" smtClean="0"/>
          </a:p>
          <a:p>
            <a:r>
              <a:rPr lang="es-MX" dirty="0" smtClean="0"/>
              <a:t>Aspiración (llegada de comida, líquido a saliva a los pulmones) y desnutrición</a:t>
            </a:r>
          </a:p>
          <a:p>
            <a:endParaRPr lang="es-MX"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DIAGNÓSTICO</a:t>
            </a:r>
            <a:endParaRPr lang="es-MX" dirty="0"/>
          </a:p>
        </p:txBody>
      </p:sp>
      <p:sp>
        <p:nvSpPr>
          <p:cNvPr id="3" name="2 Marcador de contenido"/>
          <p:cNvSpPr>
            <a:spLocks noGrp="1"/>
          </p:cNvSpPr>
          <p:nvPr>
            <p:ph idx="1"/>
          </p:nvPr>
        </p:nvSpPr>
        <p:spPr/>
        <p:txBody>
          <a:bodyPr>
            <a:normAutofit/>
          </a:bodyPr>
          <a:lstStyle/>
          <a:p>
            <a:r>
              <a:rPr lang="es-MX" sz="2000" b="1" dirty="0" smtClean="0"/>
              <a:t>Examen físico</a:t>
            </a:r>
            <a:r>
              <a:rPr lang="es-MX" sz="2000" dirty="0" smtClean="0"/>
              <a:t>. </a:t>
            </a:r>
            <a:r>
              <a:rPr lang="es-MX" sz="2000" dirty="0" smtClean="0"/>
              <a:t>El médico </a:t>
            </a:r>
            <a:r>
              <a:rPr lang="es-MX" sz="2000" dirty="0" smtClean="0"/>
              <a:t>le preguntará </a:t>
            </a:r>
            <a:r>
              <a:rPr lang="es-MX" sz="2000" dirty="0" smtClean="0"/>
              <a:t>al paciente o </a:t>
            </a:r>
            <a:r>
              <a:rPr lang="es-MX" sz="2000" dirty="0" smtClean="0"/>
              <a:t>a un miembro de su familia qué síntomas ha estado teniendo, cuándo comenzaron y qué estaba haciendo cuando </a:t>
            </a:r>
            <a:r>
              <a:rPr lang="es-MX" sz="2000" dirty="0" smtClean="0"/>
              <a:t>comenzaron</a:t>
            </a:r>
          </a:p>
          <a:p>
            <a:endParaRPr lang="es-MX" sz="2000" dirty="0" smtClean="0"/>
          </a:p>
          <a:p>
            <a:r>
              <a:rPr lang="es-MX" sz="2000" b="1" dirty="0" smtClean="0"/>
              <a:t>Análisis de sangre. </a:t>
            </a:r>
            <a:r>
              <a:rPr lang="es-MX" sz="2000" dirty="0" smtClean="0"/>
              <a:t>Es posible que le realicen varios análisis de sangre que le digan a su equipo de atención qué tan rápido se coagula su sangre, si su nivel de azúcar en sangre es anormalmente alto o </a:t>
            </a:r>
            <a:r>
              <a:rPr lang="es-MX" sz="2000" dirty="0" smtClean="0"/>
              <a:t>bajo</a:t>
            </a:r>
            <a:endParaRPr lang="es-MX" sz="2000" dirty="0" smtClean="0"/>
          </a:p>
          <a:p>
            <a:endParaRPr lang="es-MX" sz="2000" dirty="0" smtClean="0"/>
          </a:p>
          <a:p>
            <a:r>
              <a:rPr lang="es-MX" sz="2000" b="1" dirty="0" smtClean="0"/>
              <a:t>Tomografía computarizada (TC</a:t>
            </a:r>
            <a:r>
              <a:rPr lang="es-MX" sz="2000" dirty="0" smtClean="0"/>
              <a:t>). Una tomografía computarizada utiliza una serie de rayos X para crear una imagen detallada de su cerebro. Una tomografía computarizada puede mostrar una hemorragia, tumor, accidente cerebrovascular y otras afecciones</a:t>
            </a:r>
            <a:r>
              <a:rPr lang="es-MX" sz="2000" dirty="0" smtClean="0"/>
              <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363272" cy="5904656"/>
          </a:xfrm>
          <a:noFill/>
          <a:ln>
            <a:noFill/>
          </a:ln>
        </p:spPr>
        <p:txBody>
          <a:bodyPr>
            <a:normAutofit fontScale="92500" lnSpcReduction="10000"/>
          </a:bodyPr>
          <a:lstStyle/>
          <a:p>
            <a:r>
              <a:rPr lang="es-MX" sz="2000" b="1" dirty="0" smtClean="0"/>
              <a:t>Resonancia </a:t>
            </a:r>
            <a:r>
              <a:rPr lang="es-MX" sz="2000" b="1" dirty="0" smtClean="0"/>
              <a:t>magnética</a:t>
            </a:r>
            <a:r>
              <a:rPr lang="es-MX" sz="2000" dirty="0" smtClean="0"/>
              <a:t>. Utiliza </a:t>
            </a:r>
            <a:r>
              <a:rPr lang="es-MX" sz="2000" dirty="0" smtClean="0"/>
              <a:t>poderosas ondas de radio e imanes para crear una vista detallada de su cerebro. Una </a:t>
            </a:r>
            <a:r>
              <a:rPr lang="es-MX" sz="2000" dirty="0" smtClean="0"/>
              <a:t>resonancia puede </a:t>
            </a:r>
            <a:r>
              <a:rPr lang="es-MX" sz="2000" dirty="0" smtClean="0"/>
              <a:t>detectar tejido cerebral dañado por un accidente cerebrovascular isquémico y hemorragias </a:t>
            </a:r>
            <a:r>
              <a:rPr lang="es-MX" sz="2000" dirty="0" smtClean="0"/>
              <a:t>cerebrales</a:t>
            </a:r>
          </a:p>
          <a:p>
            <a:endParaRPr lang="es-MX" sz="2000" dirty="0" smtClean="0"/>
          </a:p>
          <a:p>
            <a:r>
              <a:rPr lang="es-MX" sz="2000" b="1" dirty="0" smtClean="0"/>
              <a:t>Ultrasonido </a:t>
            </a:r>
            <a:r>
              <a:rPr lang="es-MX" sz="2000" b="1" dirty="0" smtClean="0"/>
              <a:t>carotideo </a:t>
            </a:r>
            <a:r>
              <a:rPr lang="es-MX" sz="2000" dirty="0" smtClean="0"/>
              <a:t>En esta prueba, las ondas de sonido crean imágenes detalladas del interior de las arterias carótidas de su cuello. Esta prueba muestra la acumulación de depósitos de grasa (placas) y el flujo sanguíneo en las arterias </a:t>
            </a:r>
            <a:r>
              <a:rPr lang="es-MX" sz="2000" dirty="0" smtClean="0"/>
              <a:t>carótidas</a:t>
            </a:r>
          </a:p>
          <a:p>
            <a:pPr>
              <a:buNone/>
            </a:pPr>
            <a:endParaRPr lang="es-MX" sz="2000" dirty="0" smtClean="0"/>
          </a:p>
          <a:p>
            <a:r>
              <a:rPr lang="es-MX" sz="2000" b="1" dirty="0" smtClean="0"/>
              <a:t>Angiograma cerebral </a:t>
            </a:r>
            <a:r>
              <a:rPr lang="es-MX" sz="2000" dirty="0" smtClean="0"/>
              <a:t>En esta prueba, su médico inserta un tubo delgado y flexible (catéter) a través de una pequeña incisión, generalmente en su ingle, y lo guía a través de sus arterias principales hacia la arteria carótida o vertebral. Luego, su médico inyecta un tinte en los vasos sanguíneos para hacerlos visibles bajo una imagen de rayos X. Este procedimiento proporciona una vista detallada de las arterias en el cerebro y el cuello</a:t>
            </a:r>
            <a:r>
              <a:rPr lang="es-MX" sz="2000" dirty="0" smtClean="0"/>
              <a:t>.</a:t>
            </a:r>
          </a:p>
          <a:p>
            <a:endParaRPr lang="es-MX" sz="2000" dirty="0" smtClean="0"/>
          </a:p>
          <a:p>
            <a:r>
              <a:rPr lang="es-MX" sz="2000" b="1" dirty="0" smtClean="0"/>
              <a:t>Eco cardiograma</a:t>
            </a:r>
            <a:r>
              <a:rPr lang="es-MX" sz="2000" dirty="0" smtClean="0"/>
              <a:t>. </a:t>
            </a:r>
            <a:r>
              <a:rPr lang="es-MX" sz="2000" dirty="0" smtClean="0"/>
              <a:t>Un </a:t>
            </a:r>
            <a:r>
              <a:rPr lang="es-MX" sz="2000" dirty="0" smtClean="0"/>
              <a:t>eco cardiograma </a:t>
            </a:r>
            <a:r>
              <a:rPr lang="es-MX" sz="2000" dirty="0" smtClean="0"/>
              <a:t>utiliza ondas de sonido para crear imágenes detalladas de su corazón. Un </a:t>
            </a:r>
            <a:r>
              <a:rPr lang="es-MX" sz="2000" dirty="0" smtClean="0"/>
              <a:t>eco cardiograma </a:t>
            </a:r>
            <a:r>
              <a:rPr lang="es-MX" sz="2000" dirty="0" smtClean="0"/>
              <a:t>puede encontrar una fuente de coágulos en su corazón que pueden haber viajado desde su corazón hasta su </a:t>
            </a:r>
            <a:r>
              <a:rPr lang="es-MX" sz="2000" dirty="0" smtClean="0"/>
              <a:t>cerebro</a:t>
            </a:r>
            <a:endParaRPr lang="es-MX" sz="2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INTERVENCIÓN DEL L.M.H</a:t>
            </a:r>
            <a:endParaRPr lang="es-MX" dirty="0"/>
          </a:p>
        </p:txBody>
      </p:sp>
      <p:sp>
        <p:nvSpPr>
          <p:cNvPr id="3" name="2 Marcador de contenido"/>
          <p:cNvSpPr>
            <a:spLocks noGrp="1"/>
          </p:cNvSpPr>
          <p:nvPr>
            <p:ph idx="1"/>
          </p:nvPr>
        </p:nvSpPr>
        <p:spPr/>
        <p:txBody>
          <a:bodyPr>
            <a:normAutofit fontScale="92500" lnSpcReduction="20000"/>
          </a:bodyPr>
          <a:lstStyle/>
          <a:p>
            <a:r>
              <a:rPr lang="es-MX" dirty="0" smtClean="0"/>
              <a:t>Podemos intervenir mediante ejercicios de movilización</a:t>
            </a:r>
          </a:p>
          <a:p>
            <a:endParaRPr lang="es-MX" dirty="0" smtClean="0"/>
          </a:p>
          <a:p>
            <a:r>
              <a:rPr lang="es-MX" dirty="0" smtClean="0"/>
              <a:t>Terapia ocupacional ya </a:t>
            </a:r>
            <a:r>
              <a:rPr lang="es-MX" dirty="0" smtClean="0"/>
              <a:t>sean actividades básicas </a:t>
            </a:r>
            <a:r>
              <a:rPr lang="es-MX" dirty="0" smtClean="0"/>
              <a:t>o de cuidados personales, instrumentales, juego y </a:t>
            </a:r>
            <a:r>
              <a:rPr lang="es-MX" dirty="0" smtClean="0"/>
              <a:t>esparcimiento</a:t>
            </a:r>
          </a:p>
          <a:p>
            <a:endParaRPr lang="es-MX" dirty="0" smtClean="0"/>
          </a:p>
          <a:p>
            <a:r>
              <a:rPr lang="es-MX" dirty="0" smtClean="0"/>
              <a:t>A</a:t>
            </a:r>
            <a:r>
              <a:rPr lang="es-MX" dirty="0" smtClean="0"/>
              <a:t>plicación de técnicas </a:t>
            </a:r>
            <a:r>
              <a:rPr lang="es-MX" dirty="0" smtClean="0"/>
              <a:t>de estimulación con texturas para mejorar los trastornos sensoriales presentes en el EVC, como la ausencia de la sensibilidad táctil o la </a:t>
            </a:r>
            <a:r>
              <a:rPr lang="es-MX" dirty="0" err="1" smtClean="0"/>
              <a:t>hiposensibildad</a:t>
            </a:r>
            <a:r>
              <a:rPr lang="es-MX" dirty="0" smtClean="0"/>
              <a:t> de las </a:t>
            </a:r>
            <a:r>
              <a:rPr lang="es-MX" dirty="0" smtClean="0"/>
              <a:t>extremidades</a:t>
            </a:r>
            <a:endParaRPr lang="es-MX" dirty="0"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srcRect l="25177" t="15375" r="26674" b="18672"/>
          <a:stretch>
            <a:fillRect/>
          </a:stretch>
        </p:blipFill>
        <p:spPr bwMode="auto">
          <a:xfrm>
            <a:off x="827584" y="548679"/>
            <a:ext cx="7776864" cy="5989079"/>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cstate="print"/>
          <a:srcRect l="20750" t="12422" r="26121" b="12766"/>
          <a:stretch>
            <a:fillRect/>
          </a:stretch>
        </p:blipFill>
        <p:spPr bwMode="auto">
          <a:xfrm>
            <a:off x="755575" y="260648"/>
            <a:ext cx="7822343" cy="6192688"/>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cstate="print"/>
          <a:srcRect l="24070" t="8485" r="26121" b="12766"/>
          <a:stretch>
            <a:fillRect/>
          </a:stretch>
        </p:blipFill>
        <p:spPr bwMode="auto">
          <a:xfrm>
            <a:off x="1043608" y="476672"/>
            <a:ext cx="6984776" cy="6208690"/>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cstate="print"/>
          <a:srcRect l="24624" t="9469" r="26121" b="11782"/>
          <a:stretch>
            <a:fillRect/>
          </a:stretch>
        </p:blipFill>
        <p:spPr bwMode="auto">
          <a:xfrm>
            <a:off x="827584" y="188640"/>
            <a:ext cx="7272808" cy="6537356"/>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undición">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Fundición">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undición">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192</TotalTime>
  <Words>1290</Words>
  <Application>Microsoft Office PowerPoint</Application>
  <PresentationFormat>Presentación en pantalla (4:3)</PresentationFormat>
  <Paragraphs>111</Paragraphs>
  <Slides>27</Slides>
  <Notes>1</Notes>
  <HiddenSlides>0</HiddenSlides>
  <MMClips>0</MMClips>
  <ScaleCrop>false</ScaleCrop>
  <HeadingPairs>
    <vt:vector size="4" baseType="variant">
      <vt:variant>
        <vt:lpstr>Tema</vt:lpstr>
      </vt:variant>
      <vt:variant>
        <vt:i4>1</vt:i4>
      </vt:variant>
      <vt:variant>
        <vt:lpstr>Títulos de diapositiva</vt:lpstr>
      </vt:variant>
      <vt:variant>
        <vt:i4>27</vt:i4>
      </vt:variant>
    </vt:vector>
  </HeadingPairs>
  <TitlesOfParts>
    <vt:vector size="28" baseType="lpstr">
      <vt:lpstr>Fundición</vt:lpstr>
      <vt:lpstr>ENFERMEDAD VASCULAR CEREBRAL EVC</vt:lpstr>
      <vt:lpstr>DEFINICIÓN</vt:lpstr>
      <vt:lpstr>Diapositiva 3</vt:lpstr>
      <vt:lpstr>¿ Cómo afecta?</vt:lpstr>
      <vt:lpstr>CLASIFICACIÓN</vt:lpstr>
      <vt:lpstr>Isquemia Cerebral</vt:lpstr>
      <vt:lpstr>Diapositiva 7</vt:lpstr>
      <vt:lpstr>Enfermedad Vascular Cerebral Hemorrágica</vt:lpstr>
      <vt:lpstr>Diapositiva 9</vt:lpstr>
      <vt:lpstr>Diapositiva 10</vt:lpstr>
      <vt:lpstr>Diapositiva 11</vt:lpstr>
      <vt:lpstr>Diapositiva 12</vt:lpstr>
      <vt:lpstr>Diapositiva 13</vt:lpstr>
      <vt:lpstr>Diapositiva 14</vt:lpstr>
      <vt:lpstr>Diapositiva 15</vt:lpstr>
      <vt:lpstr>Diapositiva 16</vt:lpstr>
      <vt:lpstr>Diapositiva 17</vt:lpstr>
      <vt:lpstr>SINTOMAS</vt:lpstr>
      <vt:lpstr>FACTORES DE RIESGO</vt:lpstr>
      <vt:lpstr>COMPLICACIONES</vt:lpstr>
      <vt:lpstr>DIAGNÓSTICO</vt:lpstr>
      <vt:lpstr>Diapositiva 22</vt:lpstr>
      <vt:lpstr>INTERVENCIÓN DEL L.M.H</vt:lpstr>
      <vt:lpstr>Diapositiva 24</vt:lpstr>
      <vt:lpstr>Diapositiva 25</vt:lpstr>
      <vt:lpstr>Diapositiva 26</vt:lpstr>
      <vt:lpstr>Diapositiva 27</vt:lpstr>
    </vt:vector>
  </TitlesOfParts>
  <Company>RevolucionUnattended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ENFERMEDAD VASCULAR CEREBRAL EVC</dc:title>
  <dc:creator>Hp</dc:creator>
  <cp:lastModifiedBy>Hp</cp:lastModifiedBy>
  <cp:revision>20</cp:revision>
  <dcterms:created xsi:type="dcterms:W3CDTF">2018-04-18T00:34:39Z</dcterms:created>
  <dcterms:modified xsi:type="dcterms:W3CDTF">2018-04-18T03:47:29Z</dcterms:modified>
</cp:coreProperties>
</file>