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8742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024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2244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1085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55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920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38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4954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1375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3514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7951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460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7E2DF-EBCB-4F98-9F57-DFFE13C2941C}" type="datetimeFigureOut">
              <a:rPr lang="es-ES" smtClean="0"/>
              <a:t>28/09/2017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E5516-1A90-4FAC-BED5-11F6A2254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465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53" y="115680"/>
            <a:ext cx="8519835" cy="642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6032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Posgrado FCCF</dc:creator>
  <cp:lastModifiedBy>Posgrado FCCF</cp:lastModifiedBy>
  <cp:revision>3</cp:revision>
  <cp:lastPrinted>2017-02-28T00:07:23Z</cp:lastPrinted>
  <dcterms:created xsi:type="dcterms:W3CDTF">2017-02-28T00:01:45Z</dcterms:created>
  <dcterms:modified xsi:type="dcterms:W3CDTF">2017-09-28T02:15:28Z</dcterms:modified>
</cp:coreProperties>
</file>