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7086600" cy="9428163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2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0225" cy="471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4014788" y="0"/>
            <a:ext cx="3070225" cy="471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140D22-705A-4ABC-B11F-803FB920031E}" type="datetimeFigureOut">
              <a:rPr lang="es-ES" smtClean="0"/>
              <a:pPr/>
              <a:t>06/03/2012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5863" y="706438"/>
            <a:ext cx="4714875" cy="35369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8025" y="4478338"/>
            <a:ext cx="5670550" cy="42433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955088"/>
            <a:ext cx="3070225" cy="471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4014788" y="8955088"/>
            <a:ext cx="3070225" cy="471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39E29F-EF20-459F-9160-9851B952983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39E29F-EF20-459F-9160-9851B9529832}" type="slidenum">
              <a:rPr lang="es-ES" smtClean="0"/>
              <a:pPr/>
              <a:t>1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AC445-E31E-4DDF-8C68-C75CE07DA614}" type="datetime1">
              <a:rPr lang="es-ES" smtClean="0"/>
              <a:pPr/>
              <a:t>06/03/2012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FOR 7.5.1 ELHT 09     Rev 0       5/03/2012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48FB3-971A-4FAC-B386-FFBE01E2BBE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6146E-83F0-48B5-8517-60985B259ED0}" type="datetime1">
              <a:rPr lang="es-ES" smtClean="0"/>
              <a:pPr/>
              <a:t>06/03/2012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FOR 7.5.1 ELHT 09     Rev 0       5/03/2012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48FB3-971A-4FAC-B386-FFBE01E2BBE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4B110-5A6A-4CE0-A32E-F9DC1BB7FC07}" type="datetime1">
              <a:rPr lang="es-ES" smtClean="0"/>
              <a:pPr/>
              <a:t>06/03/2012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FOR 7.5.1 ELHT 09     Rev 0       5/03/2012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48FB3-971A-4FAC-B386-FFBE01E2BBE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78C04-1381-4EF0-8EA7-59699B981A6D}" type="datetime1">
              <a:rPr lang="es-ES" smtClean="0"/>
              <a:pPr/>
              <a:t>06/03/2012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FOR 7.5.1 ELHT 09     Rev 0       5/03/2012</a:t>
            </a: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48FB3-971A-4FAC-B386-FFBE01E2BBE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04EA1-FD3A-45A6-B88E-908667CE7166}" type="datetime1">
              <a:rPr lang="es-ES" smtClean="0"/>
              <a:pPr/>
              <a:t>06/03/2012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FOR 7.5.1 ELHT 09     Rev 0       5/03/2012</a:t>
            </a:r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48FB3-971A-4FAC-B386-FFBE01E2BBE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1FC2A-4D6E-4ED1-ABAC-1D5951A486DB}" type="datetime1">
              <a:rPr lang="es-ES" smtClean="0"/>
              <a:pPr/>
              <a:t>06/03/2012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FOR 7.5.1 ELHT 09     Rev 0       5/03/2012</a:t>
            </a: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48FB3-971A-4FAC-B386-FFBE01E2BBE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D25B1-B961-4D9F-9FD0-89FE51AEC5B9}" type="datetime1">
              <a:rPr lang="es-ES" smtClean="0"/>
              <a:pPr/>
              <a:t>06/03/2012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FOR 7.5.1 ELHT 09     Rev 0       5/03/2012</a:t>
            </a: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48FB3-971A-4FAC-B386-FFBE01E2BBE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F008F-046C-4201-B492-3685735AA0B9}" type="datetime1">
              <a:rPr lang="es-ES" smtClean="0"/>
              <a:pPr/>
              <a:t>06/03/2012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FOR 7.5.1 ELHT 09     Rev 0       5/03/2012</a:t>
            </a: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48FB3-971A-4FAC-B386-FFBE01E2BBE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B9E42-97B1-4D34-9F9C-2C61F1F33181}" type="datetime1">
              <a:rPr lang="es-ES" smtClean="0"/>
              <a:pPr/>
              <a:t>06/03/2012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FOR 7.5.1 ELHT 09     Rev 0       5/03/2012</a:t>
            </a: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48FB3-971A-4FAC-B386-FFBE01E2BBE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B4346-B932-42C3-941C-D50A3D8C623A}" type="datetime1">
              <a:rPr lang="es-ES" smtClean="0"/>
              <a:pPr/>
              <a:t>06/03/2012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FOR 7.5.1 ELHT 09     Rev 0       5/03/2012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48FB3-971A-4FAC-B386-FFBE01E2BBE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6DD47-4EE9-4431-9144-57AE773ECBC8}" type="datetime1">
              <a:rPr lang="es-ES" smtClean="0"/>
              <a:pPr/>
              <a:t>06/03/2012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FOR 7.5.1 ELHT 09     Rev 0       5/03/2012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48FB3-971A-4FAC-B386-FFBE01E2BBE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CC7897-C84B-44D0-BFED-98337C3555BC}" type="datetime1">
              <a:rPr lang="es-ES" smtClean="0"/>
              <a:pPr/>
              <a:t>06/03/2012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smtClean="0"/>
              <a:t>FOR 7.5.1 ELHT 09     Rev 0       5/03/2012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948FB3-971A-4FAC-B386-FFBE01E2BBE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23 Imagen" descr="logo edificio libre de humo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14678" y="6286520"/>
            <a:ext cx="2251698" cy="571480"/>
          </a:xfrm>
          <a:prstGeom prst="rect">
            <a:avLst/>
          </a:prstGeom>
        </p:spPr>
      </p:pic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142844" y="1357299"/>
          <a:ext cx="8786874" cy="4720293"/>
        </p:xfrm>
        <a:graphic>
          <a:graphicData uri="http://schemas.openxmlformats.org/drawingml/2006/table">
            <a:tbl>
              <a:tblPr/>
              <a:tblGrid>
                <a:gridCol w="871255"/>
                <a:gridCol w="744533"/>
                <a:gridCol w="741666"/>
                <a:gridCol w="1185360"/>
                <a:gridCol w="2172226"/>
                <a:gridCol w="3071834"/>
              </a:tblGrid>
              <a:tr h="179909">
                <a:tc>
                  <a:txBody>
                    <a:bodyPr/>
                    <a:lstStyle/>
                    <a:p>
                      <a:pPr algn="l" fontAlgn="ctr"/>
                      <a:endParaRPr lang="es-ES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es-ES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91594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pt-BR" sz="2000" b="1" i="1" u="sng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Semana </a:t>
                      </a:r>
                      <a:r>
                        <a:rPr lang="pt-BR" sz="2000" b="1" i="1" u="sng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</a:t>
                      </a:r>
                      <a:r>
                        <a:rPr lang="pt-BR" sz="2000" b="1" i="1" u="sng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nual </a:t>
                      </a:r>
                      <a:r>
                        <a:rPr lang="pt-BR" sz="2000" b="1" i="1" u="sng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de </a:t>
                      </a:r>
                      <a:r>
                        <a:rPr lang="pt-BR" sz="2000" b="1" i="1" u="sng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Antitabaquismo</a:t>
                      </a:r>
                      <a:endParaRPr lang="pt-BR" sz="2000" b="1" i="1" u="sng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73571">
                <a:tc>
                  <a:txBody>
                    <a:bodyPr/>
                    <a:lstStyle/>
                    <a:p>
                      <a:pPr algn="ctr" fontAlgn="ctr"/>
                      <a:endParaRPr lang="es-ES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endParaRPr lang="es-ES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pt-BR" sz="6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183619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s-E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ES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HORA: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ES" sz="6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ES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EVENTO: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ES" sz="6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LUGAR: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5972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es-ES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s-ES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108000" algn="l" fontAlgn="ctr"/>
                      <a:endParaRPr lang="es-ES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ES" sz="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31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es-ES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s-ES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108000" algn="l" fontAlgn="ctr"/>
                      <a:endParaRPr lang="es-ES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ES" sz="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355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es-ES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s-ES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108000" algn="l" fontAlgn="ctr"/>
                      <a:endParaRPr lang="es-ES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ES" sz="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3571">
                <a:tc>
                  <a:txBody>
                    <a:bodyPr/>
                    <a:lstStyle/>
                    <a:p>
                      <a:pPr algn="ctr" fontAlgn="ctr"/>
                      <a:endParaRPr lang="es-ES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endParaRPr lang="es-ES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pt-BR" sz="6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16361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E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HORA: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ES" sz="6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ES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EVENTO: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ES" sz="6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LUGAR: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11607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s-E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es-ES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s-ES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08000" algn="l" fontAlgn="ctr"/>
                      <a:endParaRPr lang="es-ES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ES" sz="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431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es-ES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s-ES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08000" algn="l" fontAlgn="ctr"/>
                      <a:endParaRPr lang="es-ES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ES" sz="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824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es-ES" sz="10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s-ES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108000" algn="l" fontAlgn="ctr"/>
                      <a:endParaRPr lang="es-ES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ES" sz="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466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es-ES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s-ES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108000" algn="l" fontAlgn="ctr"/>
                      <a:endParaRPr lang="es-ES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ES" sz="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3571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es-ES" sz="10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s-ES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108000" algn="l" fontAlgn="ctr"/>
                      <a:endParaRPr lang="es-ES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ES" sz="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3571">
                <a:tc>
                  <a:txBody>
                    <a:bodyPr/>
                    <a:lstStyle/>
                    <a:p>
                      <a:pPr algn="ctr" fontAlgn="ctr"/>
                      <a:endParaRPr lang="es-ES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endParaRPr lang="es-ES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pt-BR" sz="6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173571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ES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HORA: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ES" sz="6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ES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EVENTO: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ES" sz="6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LUGAR: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1859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s-E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es-ES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s-ES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08000" algn="l" fontAlgn="ctr">
                        <a:buFont typeface="Arial" pitchFamily="34" charset="0"/>
                        <a:buChar char="•"/>
                      </a:pPr>
                      <a:endParaRPr lang="es-ES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ES" sz="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431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es-ES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s-ES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08000" algn="l" fontAlgn="ctr">
                        <a:buFont typeface="Arial" pitchFamily="34" charset="0"/>
                        <a:buChar char="•"/>
                      </a:pPr>
                      <a:endParaRPr lang="es-ES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ES" sz="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431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es-ES" sz="10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s-ES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108000" algn="l" fontAlgn="ctr"/>
                      <a:endParaRPr lang="es-ES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ES" sz="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314">
                <a:tc>
                  <a:txBody>
                    <a:bodyPr/>
                    <a:lstStyle/>
                    <a:p>
                      <a:pPr algn="l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es-ES" sz="10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s-ES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108000" algn="l" fontAlgn="ctr"/>
                      <a:endParaRPr lang="es-ES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ES" sz="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31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es-ES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s-ES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108000" algn="l" fontAlgn="ctr"/>
                      <a:endParaRPr lang="es-ES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ES" sz="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3571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es-ES" sz="10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s-ES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108000" algn="l" fontAlgn="ctr"/>
                      <a:endParaRPr lang="es-ES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ES" sz="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Text Box 1"/>
          <p:cNvSpPr txBox="1">
            <a:spLocks noChangeArrowheads="1"/>
          </p:cNvSpPr>
          <p:nvPr/>
        </p:nvSpPr>
        <p:spPr bwMode="auto">
          <a:xfrm>
            <a:off x="1142976" y="214290"/>
            <a:ext cx="6572296" cy="118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40" tIns="45720" rIns="91440" bIns="45720" anchor="t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1">
              <a:lnSpc>
                <a:spcPts val="1700"/>
              </a:lnSpc>
              <a:defRPr sz="1000"/>
            </a:pPr>
            <a:r>
              <a:rPr lang="es-ES" sz="2800" b="1" i="1" strike="noStrik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Universidad Autónoma de </a:t>
            </a:r>
            <a:r>
              <a:rPr lang="es-ES" sz="2800" b="1" i="1" strike="noStrike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Chihuahua</a:t>
            </a:r>
          </a:p>
          <a:p>
            <a:pPr algn="ctr" rtl="1">
              <a:lnSpc>
                <a:spcPts val="1700"/>
              </a:lnSpc>
              <a:defRPr sz="1000"/>
            </a:pPr>
            <a:endParaRPr lang="es-ES" sz="2800" b="1" i="1" strike="noStrike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rtl="1">
              <a:lnSpc>
                <a:spcPts val="1700"/>
              </a:lnSpc>
              <a:defRPr sz="1000"/>
            </a:pPr>
            <a:r>
              <a:rPr lang="es-ES" sz="1600" b="1" i="0" strike="noStrike" dirty="0" smtClean="0">
                <a:solidFill>
                  <a:srgbClr val="000000"/>
                </a:solidFill>
                <a:latin typeface="Candara"/>
              </a:rPr>
              <a:t> </a:t>
            </a:r>
            <a:r>
              <a:rPr lang="es-ES" sz="2000" b="1" dirty="0" smtClean="0">
                <a:solidFill>
                  <a:srgbClr val="000000"/>
                </a:solidFill>
                <a:latin typeface="Candara"/>
              </a:rPr>
              <a:t>Facultad de Medicina </a:t>
            </a:r>
            <a:endParaRPr lang="es-ES" sz="1600" b="1" dirty="0" smtClean="0">
              <a:solidFill>
                <a:srgbClr val="000000"/>
              </a:solidFill>
              <a:latin typeface="Candara"/>
            </a:endParaRPr>
          </a:p>
          <a:p>
            <a:pPr algn="ctr" rtl="1">
              <a:lnSpc>
                <a:spcPts val="1700"/>
              </a:lnSpc>
              <a:defRPr sz="1000"/>
            </a:pPr>
            <a:r>
              <a:rPr lang="es-MX" sz="1600" b="1" i="0" strike="noStrike" dirty="0" smtClean="0">
                <a:solidFill>
                  <a:srgbClr val="000000"/>
                </a:solidFill>
                <a:latin typeface="Candara"/>
              </a:rPr>
              <a:t>y</a:t>
            </a:r>
            <a:endParaRPr lang="es-ES" sz="1600" b="1" i="0" strike="noStrike" dirty="0" smtClean="0">
              <a:solidFill>
                <a:srgbClr val="000000"/>
              </a:solidFill>
              <a:latin typeface="Candara"/>
            </a:endParaRPr>
          </a:p>
          <a:p>
            <a:pPr algn="ctr" rtl="1">
              <a:lnSpc>
                <a:spcPts val="1700"/>
              </a:lnSpc>
              <a:defRPr sz="1000"/>
            </a:pPr>
            <a:r>
              <a:rPr lang="es-ES" sz="2000" b="1" i="0" strike="noStrike" dirty="0" smtClean="0">
                <a:solidFill>
                  <a:srgbClr val="000000"/>
                </a:solidFill>
                <a:latin typeface="Candara"/>
              </a:rPr>
              <a:t>Facultad </a:t>
            </a:r>
            <a:r>
              <a:rPr lang="es-ES" sz="2000" b="1" i="0" strike="noStrike" dirty="0">
                <a:solidFill>
                  <a:srgbClr val="000000"/>
                </a:solidFill>
                <a:latin typeface="Candara"/>
              </a:rPr>
              <a:t>de Enfermería y </a:t>
            </a:r>
            <a:r>
              <a:rPr lang="es-ES" sz="2000" b="1" i="0" strike="noStrike" dirty="0" smtClean="0">
                <a:solidFill>
                  <a:srgbClr val="000000"/>
                </a:solidFill>
                <a:latin typeface="Candara"/>
              </a:rPr>
              <a:t>Nutriología</a:t>
            </a:r>
            <a:endParaRPr lang="es-ES" sz="2000" b="1" i="0" strike="noStrike" dirty="0">
              <a:solidFill>
                <a:srgbClr val="000000"/>
              </a:solidFill>
              <a:latin typeface="Candara"/>
            </a:endParaRPr>
          </a:p>
        </p:txBody>
      </p:sp>
      <p:pic>
        <p:nvPicPr>
          <p:cNvPr id="11" name="10 Image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357290" cy="1497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929586" y="0"/>
            <a:ext cx="1214414" cy="1435570"/>
          </a:xfrm>
          <a:prstGeom prst="rect">
            <a:avLst/>
          </a:prstGeom>
          <a:noFill/>
        </p:spPr>
      </p:pic>
      <p:pic>
        <p:nvPicPr>
          <p:cNvPr id="13" name="11 Imagen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4282" y="2214554"/>
            <a:ext cx="534205" cy="721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13 Imagen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4282" y="3214686"/>
            <a:ext cx="583574" cy="744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15 Imagen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14282" y="4786322"/>
            <a:ext cx="571504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17 Imagen" descr="universidad con valores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143900" y="6143644"/>
            <a:ext cx="820154" cy="547158"/>
          </a:xfrm>
          <a:prstGeom prst="rect">
            <a:avLst/>
          </a:prstGeom>
        </p:spPr>
      </p:pic>
      <p:pic>
        <p:nvPicPr>
          <p:cNvPr id="19" name="18 Imagen" descr="universidad verde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14282" y="6108311"/>
            <a:ext cx="1285884" cy="749689"/>
          </a:xfrm>
          <a:prstGeom prst="rect">
            <a:avLst/>
          </a:prstGeom>
        </p:spPr>
      </p:pic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500694" y="6492875"/>
            <a:ext cx="2895600" cy="365125"/>
          </a:xfrm>
        </p:spPr>
        <p:txBody>
          <a:bodyPr/>
          <a:lstStyle/>
          <a:p>
            <a:r>
              <a:rPr lang="es-ES" sz="800" b="1" dirty="0" smtClean="0">
                <a:solidFill>
                  <a:schemeClr val="tx1"/>
                </a:solidFill>
                <a:latin typeface="Arial Narrow" pitchFamily="34" charset="0"/>
              </a:rPr>
              <a:t>FOR 7.5.1 ELHT 09     Rev. 0       </a:t>
            </a:r>
            <a:r>
              <a:rPr lang="es-ES" sz="800" b="1" dirty="0" smtClean="0">
                <a:solidFill>
                  <a:schemeClr val="tx1"/>
                </a:solidFill>
                <a:latin typeface="Arial Narrow" pitchFamily="34" charset="0"/>
              </a:rPr>
              <a:t>6</a:t>
            </a:r>
            <a:r>
              <a:rPr lang="es-ES" sz="800" b="1" dirty="0" smtClean="0">
                <a:solidFill>
                  <a:schemeClr val="tx1"/>
                </a:solidFill>
                <a:latin typeface="Arial Narrow" pitchFamily="34" charset="0"/>
              </a:rPr>
              <a:t>/03/2012</a:t>
            </a:r>
            <a:endParaRPr lang="es-ES" sz="800" b="1" dirty="0">
              <a:solidFill>
                <a:schemeClr val="tx1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</TotalTime>
  <Words>45</Words>
  <Application>Microsoft Office PowerPoint</Application>
  <PresentationFormat>Presentación en pantalla (4:3)</PresentationFormat>
  <Paragraphs>34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Diapositiva 1</vt:lpstr>
    </vt:vector>
  </TitlesOfParts>
  <Company>UACH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FEN</dc:creator>
  <cp:lastModifiedBy>FEN</cp:lastModifiedBy>
  <cp:revision>15</cp:revision>
  <dcterms:created xsi:type="dcterms:W3CDTF">2011-08-24T17:54:50Z</dcterms:created>
  <dcterms:modified xsi:type="dcterms:W3CDTF">2012-03-06T16:45:14Z</dcterms:modified>
</cp:coreProperties>
</file>