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8C00"/>
    <a:srgbClr val="1927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3" autoAdjust="0"/>
    <p:restoredTop sz="94660"/>
  </p:normalViewPr>
  <p:slideViewPr>
    <p:cSldViewPr snapToGrid="0">
      <p:cViewPr>
        <p:scale>
          <a:sx n="90" d="100"/>
          <a:sy n="90" d="100"/>
        </p:scale>
        <p:origin x="-66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51E463-42AA-4925-A9B2-338090493A76}" type="doc">
      <dgm:prSet loTypeId="urn:microsoft.com/office/officeart/2005/8/layout/hierarchy1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s-MX"/>
        </a:p>
      </dgm:t>
    </dgm:pt>
    <dgm:pt modelId="{11B20BFA-1D4B-4EBB-9D7B-D60992A711D0}">
      <dgm:prSet phldrT="[Texto]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Director general</a:t>
          </a:r>
          <a:endParaRPr lang="es-MX" dirty="0">
            <a:solidFill>
              <a:srgbClr val="002060"/>
            </a:solidFill>
          </a:endParaRPr>
        </a:p>
      </dgm:t>
    </dgm:pt>
    <dgm:pt modelId="{9C4D6685-6570-4849-8434-2FF14316C775}" type="parTrans" cxnId="{AA2A58AE-8DDE-49A0-B0A9-FDDA79D9F4F4}">
      <dgm:prSet/>
      <dgm:spPr/>
      <dgm:t>
        <a:bodyPr/>
        <a:lstStyle/>
        <a:p>
          <a:endParaRPr lang="es-MX"/>
        </a:p>
      </dgm:t>
    </dgm:pt>
    <dgm:pt modelId="{5094FC18-0CFA-4AAA-A499-6C49E4A02F1B}" type="sibTrans" cxnId="{AA2A58AE-8DDE-49A0-B0A9-FDDA79D9F4F4}">
      <dgm:prSet/>
      <dgm:spPr/>
      <dgm:t>
        <a:bodyPr/>
        <a:lstStyle/>
        <a:p>
          <a:endParaRPr lang="es-MX"/>
        </a:p>
      </dgm:t>
    </dgm:pt>
    <dgm:pt modelId="{C82BD444-9D28-4162-8C51-2C38F6D46E45}">
      <dgm:prSet phldrT="[Texto]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Encargado administrativo</a:t>
          </a:r>
          <a:endParaRPr lang="es-MX" dirty="0">
            <a:solidFill>
              <a:srgbClr val="002060"/>
            </a:solidFill>
          </a:endParaRPr>
        </a:p>
      </dgm:t>
    </dgm:pt>
    <dgm:pt modelId="{8AE93B9A-0A9E-465A-AB17-584062AC2EDD}" type="parTrans" cxnId="{CBD098D9-DA9A-49B4-9ED1-F8E5E6BDCE98}">
      <dgm:prSet/>
      <dgm:spPr/>
      <dgm:t>
        <a:bodyPr/>
        <a:lstStyle/>
        <a:p>
          <a:endParaRPr lang="es-MX"/>
        </a:p>
      </dgm:t>
    </dgm:pt>
    <dgm:pt modelId="{BD51DBC9-C63A-4F4D-AC34-AE95E7447E09}" type="sibTrans" cxnId="{CBD098D9-DA9A-49B4-9ED1-F8E5E6BDCE98}">
      <dgm:prSet/>
      <dgm:spPr/>
      <dgm:t>
        <a:bodyPr/>
        <a:lstStyle/>
        <a:p>
          <a:endParaRPr lang="es-MX"/>
        </a:p>
      </dgm:t>
    </dgm:pt>
    <dgm:pt modelId="{AD32CFE6-C031-4CEE-B608-CF5F922CB12E}">
      <dgm:prSet phldrT="[Texto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Comprador</a:t>
          </a:r>
          <a:endParaRPr lang="es-MX" dirty="0">
            <a:solidFill>
              <a:srgbClr val="002060"/>
            </a:solidFill>
          </a:endParaRPr>
        </a:p>
      </dgm:t>
    </dgm:pt>
    <dgm:pt modelId="{010AA5F6-C9B7-403F-80A4-4C0AAD124596}" type="parTrans" cxnId="{1F0180F6-062D-4178-817D-22CF4C1288E7}">
      <dgm:prSet/>
      <dgm:spPr/>
      <dgm:t>
        <a:bodyPr/>
        <a:lstStyle/>
        <a:p>
          <a:endParaRPr lang="es-MX">
            <a:solidFill>
              <a:srgbClr val="002060"/>
            </a:solidFill>
          </a:endParaRPr>
        </a:p>
      </dgm:t>
    </dgm:pt>
    <dgm:pt modelId="{52C2CF60-9A24-4B64-8A62-080E397418FE}" type="sibTrans" cxnId="{1F0180F6-062D-4178-817D-22CF4C1288E7}">
      <dgm:prSet/>
      <dgm:spPr/>
      <dgm:t>
        <a:bodyPr/>
        <a:lstStyle/>
        <a:p>
          <a:endParaRPr lang="es-MX"/>
        </a:p>
      </dgm:t>
    </dgm:pt>
    <dgm:pt modelId="{D9F68F4B-50F6-498F-B90E-C8D5A433E2BC}">
      <dgm:prSet phldrT="[Tex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Entrenador</a:t>
          </a:r>
          <a:endParaRPr lang="es-MX" dirty="0">
            <a:solidFill>
              <a:srgbClr val="002060"/>
            </a:solidFill>
          </a:endParaRPr>
        </a:p>
      </dgm:t>
    </dgm:pt>
    <dgm:pt modelId="{FE9EEFD3-9F6A-4CFC-A938-F5E358686771}" type="parTrans" cxnId="{2D988B2B-F17F-4C49-B707-00AF49A00589}">
      <dgm:prSet/>
      <dgm:spPr/>
      <dgm:t>
        <a:bodyPr/>
        <a:lstStyle/>
        <a:p>
          <a:endParaRPr lang="es-MX"/>
        </a:p>
      </dgm:t>
    </dgm:pt>
    <dgm:pt modelId="{FD08A3CB-DE30-4944-831E-81698DA843E8}" type="sibTrans" cxnId="{2D988B2B-F17F-4C49-B707-00AF49A00589}">
      <dgm:prSet/>
      <dgm:spPr/>
      <dgm:t>
        <a:bodyPr/>
        <a:lstStyle/>
        <a:p>
          <a:endParaRPr lang="es-MX"/>
        </a:p>
      </dgm:t>
    </dgm:pt>
    <dgm:pt modelId="{87401ACF-A30A-46D3-80A4-E5B7C71EAF81}">
      <dgm:prSet phldrT="[Texto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Encargado de Contabilidad y recursos humanos</a:t>
          </a:r>
          <a:endParaRPr lang="es-MX" dirty="0">
            <a:solidFill>
              <a:srgbClr val="002060"/>
            </a:solidFill>
          </a:endParaRPr>
        </a:p>
      </dgm:t>
    </dgm:pt>
    <dgm:pt modelId="{7D9C5755-8E0C-4342-BD2E-6606039A5F5A}" type="sibTrans" cxnId="{47FFA427-6B6A-4CAA-9B73-40BE9A3C041D}">
      <dgm:prSet/>
      <dgm:spPr/>
      <dgm:t>
        <a:bodyPr/>
        <a:lstStyle/>
        <a:p>
          <a:endParaRPr lang="es-MX"/>
        </a:p>
      </dgm:t>
    </dgm:pt>
    <dgm:pt modelId="{A89B5641-4F0C-42FF-94FD-408089BE1943}" type="parTrans" cxnId="{47FFA427-6B6A-4CAA-9B73-40BE9A3C041D}">
      <dgm:prSet/>
      <dgm:spPr/>
      <dgm:t>
        <a:bodyPr/>
        <a:lstStyle/>
        <a:p>
          <a:endParaRPr lang="es-MX"/>
        </a:p>
      </dgm:t>
    </dgm:pt>
    <dgm:pt modelId="{B589CE90-B34C-42F3-84FE-9E163B1AB785}">
      <dgm:prSet phldrT="[Tex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Coordinador de deportes y salud</a:t>
          </a:r>
          <a:endParaRPr lang="es-MX" dirty="0">
            <a:solidFill>
              <a:srgbClr val="002060"/>
            </a:solidFill>
          </a:endParaRPr>
        </a:p>
      </dgm:t>
    </dgm:pt>
    <dgm:pt modelId="{12076261-5AC2-4B02-8F62-2BF1677AE58F}" type="parTrans" cxnId="{D1F026B2-B449-4B8A-8F0B-AE39F82BE6D6}">
      <dgm:prSet/>
      <dgm:spPr/>
      <dgm:t>
        <a:bodyPr/>
        <a:lstStyle/>
        <a:p>
          <a:endParaRPr lang="es-MX"/>
        </a:p>
      </dgm:t>
    </dgm:pt>
    <dgm:pt modelId="{AC2317F4-6D08-44CC-B073-91D051260582}" type="sibTrans" cxnId="{D1F026B2-B449-4B8A-8F0B-AE39F82BE6D6}">
      <dgm:prSet/>
      <dgm:spPr/>
      <dgm:t>
        <a:bodyPr/>
        <a:lstStyle/>
        <a:p>
          <a:endParaRPr lang="es-MX"/>
        </a:p>
      </dgm:t>
    </dgm:pt>
    <dgm:pt modelId="{6F683324-4517-490A-A42F-7D02CB071458}">
      <dgm:prSet phldrT="[Tex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Masajista</a:t>
          </a:r>
          <a:endParaRPr lang="es-MX" dirty="0">
            <a:solidFill>
              <a:srgbClr val="002060"/>
            </a:solidFill>
          </a:endParaRPr>
        </a:p>
      </dgm:t>
    </dgm:pt>
    <dgm:pt modelId="{ECC1B21E-6795-4FBE-82F7-479CAF796B60}" type="parTrans" cxnId="{D470B0D6-5787-4181-9CBE-7BAA3040AA6C}">
      <dgm:prSet/>
      <dgm:spPr/>
      <dgm:t>
        <a:bodyPr/>
        <a:lstStyle/>
        <a:p>
          <a:endParaRPr lang="es-MX"/>
        </a:p>
      </dgm:t>
    </dgm:pt>
    <dgm:pt modelId="{ADB7F50A-481D-4FEF-B8DD-0BDD64117077}" type="sibTrans" cxnId="{D470B0D6-5787-4181-9CBE-7BAA3040AA6C}">
      <dgm:prSet/>
      <dgm:spPr/>
      <dgm:t>
        <a:bodyPr/>
        <a:lstStyle/>
        <a:p>
          <a:endParaRPr lang="es-MX"/>
        </a:p>
      </dgm:t>
    </dgm:pt>
    <dgm:pt modelId="{5820ECF8-FC0B-4028-9692-270F7D45D1E7}">
      <dgm:prSet phldrT="[Tex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Nutrióloga</a:t>
          </a:r>
          <a:endParaRPr lang="es-MX" dirty="0">
            <a:solidFill>
              <a:srgbClr val="002060"/>
            </a:solidFill>
          </a:endParaRPr>
        </a:p>
      </dgm:t>
    </dgm:pt>
    <dgm:pt modelId="{C0262B19-A5DC-4F5B-9D88-13A30C9B863E}" type="parTrans" cxnId="{D6D8444D-B7B0-4FD4-8224-0E727A4A7CAC}">
      <dgm:prSet/>
      <dgm:spPr/>
      <dgm:t>
        <a:bodyPr/>
        <a:lstStyle/>
        <a:p>
          <a:endParaRPr lang="es-MX"/>
        </a:p>
      </dgm:t>
    </dgm:pt>
    <dgm:pt modelId="{8475C46D-8FA9-4C6C-AB5C-9958745522ED}" type="sibTrans" cxnId="{D6D8444D-B7B0-4FD4-8224-0E727A4A7CAC}">
      <dgm:prSet/>
      <dgm:spPr/>
      <dgm:t>
        <a:bodyPr/>
        <a:lstStyle/>
        <a:p>
          <a:endParaRPr lang="es-MX"/>
        </a:p>
      </dgm:t>
    </dgm:pt>
    <dgm:pt modelId="{2A3E54E3-3509-49A7-9840-551153454957}">
      <dgm:prSet phldrT="[Tex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Psicóloga</a:t>
          </a:r>
          <a:endParaRPr lang="es-MX" dirty="0">
            <a:solidFill>
              <a:srgbClr val="002060"/>
            </a:solidFill>
          </a:endParaRPr>
        </a:p>
      </dgm:t>
    </dgm:pt>
    <dgm:pt modelId="{56AB8ABD-30F9-4825-A929-7F716BD165EE}" type="parTrans" cxnId="{1A27707B-8CE2-478E-B9FD-664D318B4F6F}">
      <dgm:prSet/>
      <dgm:spPr/>
      <dgm:t>
        <a:bodyPr/>
        <a:lstStyle/>
        <a:p>
          <a:endParaRPr lang="es-MX"/>
        </a:p>
      </dgm:t>
    </dgm:pt>
    <dgm:pt modelId="{FC0DB434-9265-41CE-BBC4-BEF91398DE6C}" type="sibTrans" cxnId="{1A27707B-8CE2-478E-B9FD-664D318B4F6F}">
      <dgm:prSet/>
      <dgm:spPr/>
      <dgm:t>
        <a:bodyPr/>
        <a:lstStyle/>
        <a:p>
          <a:endParaRPr lang="es-MX"/>
        </a:p>
      </dgm:t>
    </dgm:pt>
    <dgm:pt modelId="{7F4C15AC-E23B-44E1-9BBF-24EB4004CFE4}">
      <dgm:prSet phldrT="[Tex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Enfermera</a:t>
          </a:r>
          <a:endParaRPr lang="es-MX" dirty="0">
            <a:solidFill>
              <a:srgbClr val="002060"/>
            </a:solidFill>
          </a:endParaRPr>
        </a:p>
      </dgm:t>
    </dgm:pt>
    <dgm:pt modelId="{A500F63A-420B-456C-8CBD-0E0B7A2FDC6B}" type="parTrans" cxnId="{8B416710-FF65-4ABE-9EA9-F9DE1F220227}">
      <dgm:prSet/>
      <dgm:spPr/>
      <dgm:t>
        <a:bodyPr/>
        <a:lstStyle/>
        <a:p>
          <a:endParaRPr lang="es-MX"/>
        </a:p>
      </dgm:t>
    </dgm:pt>
    <dgm:pt modelId="{42577074-4970-4507-9310-EF78B816F3F8}" type="sibTrans" cxnId="{8B416710-FF65-4ABE-9EA9-F9DE1F220227}">
      <dgm:prSet/>
      <dgm:spPr/>
      <dgm:t>
        <a:bodyPr/>
        <a:lstStyle/>
        <a:p>
          <a:endParaRPr lang="es-MX"/>
        </a:p>
      </dgm:t>
    </dgm:pt>
    <dgm:pt modelId="{FED30B79-C282-4841-B682-BA48811E120B}">
      <dgm:prSet phldrT="[Texto]"/>
      <dgm:spPr/>
      <dgm:t>
        <a:bodyPr/>
        <a:lstStyle/>
        <a:p>
          <a:r>
            <a:rPr lang="es-MX" baseline="0" dirty="0" smtClean="0">
              <a:solidFill>
                <a:srgbClr val="002060"/>
              </a:solidFill>
            </a:rPr>
            <a:t>Coordinador de alimentos y bebidas</a:t>
          </a:r>
          <a:endParaRPr lang="es-MX" dirty="0">
            <a:solidFill>
              <a:srgbClr val="002060"/>
            </a:solidFill>
          </a:endParaRPr>
        </a:p>
      </dgm:t>
    </dgm:pt>
    <dgm:pt modelId="{A3124B80-3C45-433F-BC4F-81DC560016E1}" type="parTrans" cxnId="{77592320-6B14-4E44-BE4E-55B740AC4E06}">
      <dgm:prSet/>
      <dgm:spPr/>
      <dgm:t>
        <a:bodyPr/>
        <a:lstStyle/>
        <a:p>
          <a:endParaRPr lang="es-MX"/>
        </a:p>
      </dgm:t>
    </dgm:pt>
    <dgm:pt modelId="{D57D8A60-CDE2-45D1-9B66-1D730AA44A32}" type="sibTrans" cxnId="{77592320-6B14-4E44-BE4E-55B740AC4E06}">
      <dgm:prSet/>
      <dgm:spPr/>
      <dgm:t>
        <a:bodyPr/>
        <a:lstStyle/>
        <a:p>
          <a:endParaRPr lang="es-MX"/>
        </a:p>
      </dgm:t>
    </dgm:pt>
    <dgm:pt modelId="{BF21428D-6D80-421F-A58F-B6BA9FF2051F}">
      <dgm:prSet phldrT="[Texto]"/>
      <dgm:spPr/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Responsable de servicio</a:t>
          </a:r>
          <a:endParaRPr lang="es-MX" dirty="0">
            <a:solidFill>
              <a:srgbClr val="002060"/>
            </a:solidFill>
          </a:endParaRPr>
        </a:p>
      </dgm:t>
    </dgm:pt>
    <dgm:pt modelId="{897BC65A-3ED1-4564-9664-25FFB525E09B}" type="parTrans" cxnId="{F67F1FCF-C282-45C0-8357-76FCE3F3C1F5}">
      <dgm:prSet/>
      <dgm:spPr/>
      <dgm:t>
        <a:bodyPr/>
        <a:lstStyle/>
        <a:p>
          <a:endParaRPr lang="es-MX"/>
        </a:p>
      </dgm:t>
    </dgm:pt>
    <dgm:pt modelId="{C9070214-7C44-46BF-9E5F-775EC2AB86AB}" type="sibTrans" cxnId="{F67F1FCF-C282-45C0-8357-76FCE3F3C1F5}">
      <dgm:prSet/>
      <dgm:spPr/>
      <dgm:t>
        <a:bodyPr/>
        <a:lstStyle/>
        <a:p>
          <a:endParaRPr lang="es-MX"/>
        </a:p>
      </dgm:t>
    </dgm:pt>
    <dgm:pt modelId="{F91AAA9C-782D-42F7-A2C3-AE95654F0E0F}">
      <dgm:prSet phldrT="[Texto]"/>
      <dgm:spPr/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Mesero</a:t>
          </a:r>
          <a:endParaRPr lang="es-MX" dirty="0">
            <a:solidFill>
              <a:srgbClr val="002060"/>
            </a:solidFill>
          </a:endParaRPr>
        </a:p>
      </dgm:t>
    </dgm:pt>
    <dgm:pt modelId="{AD162045-CAE4-47AD-80ED-52D5BB37A461}" type="parTrans" cxnId="{8CB3A870-C3D8-42F1-8061-1F08BF30241C}">
      <dgm:prSet/>
      <dgm:spPr/>
      <dgm:t>
        <a:bodyPr/>
        <a:lstStyle/>
        <a:p>
          <a:endParaRPr lang="es-MX"/>
        </a:p>
      </dgm:t>
    </dgm:pt>
    <dgm:pt modelId="{A86E6794-86A2-48C2-BAE0-B4A5621E5F0A}" type="sibTrans" cxnId="{8CB3A870-C3D8-42F1-8061-1F08BF30241C}">
      <dgm:prSet/>
      <dgm:spPr/>
      <dgm:t>
        <a:bodyPr/>
        <a:lstStyle/>
        <a:p>
          <a:endParaRPr lang="es-MX"/>
        </a:p>
      </dgm:t>
    </dgm:pt>
    <dgm:pt modelId="{9F73DA8D-0BCD-4FFC-A83C-34BCDB76B7B6}">
      <dgm:prSet phldrT="[Texto]"/>
      <dgm:spPr/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Auxiliar </a:t>
          </a:r>
          <a:r>
            <a:rPr lang="es-MX" dirty="0" err="1" smtClean="0">
              <a:solidFill>
                <a:srgbClr val="002060"/>
              </a:solidFill>
            </a:rPr>
            <a:t>adm</a:t>
          </a:r>
          <a:endParaRPr lang="es-MX" dirty="0">
            <a:solidFill>
              <a:srgbClr val="002060"/>
            </a:solidFill>
          </a:endParaRPr>
        </a:p>
      </dgm:t>
    </dgm:pt>
    <dgm:pt modelId="{9CD40C18-784D-45F2-9411-3DB596985EEC}" type="parTrans" cxnId="{AF51C52F-0A1A-4594-8A64-732BDF339E95}">
      <dgm:prSet/>
      <dgm:spPr/>
      <dgm:t>
        <a:bodyPr/>
        <a:lstStyle/>
        <a:p>
          <a:endParaRPr lang="es-MX"/>
        </a:p>
      </dgm:t>
    </dgm:pt>
    <dgm:pt modelId="{8C3BC2CC-E5DA-4D84-B0BD-D4D05D7D543D}" type="sibTrans" cxnId="{AF51C52F-0A1A-4594-8A64-732BDF339E95}">
      <dgm:prSet/>
      <dgm:spPr/>
      <dgm:t>
        <a:bodyPr/>
        <a:lstStyle/>
        <a:p>
          <a:endParaRPr lang="es-MX"/>
        </a:p>
      </dgm:t>
    </dgm:pt>
    <dgm:pt modelId="{A995A8E0-D202-4B30-B3E9-B90EE500C41B}">
      <dgm:prSet phldrT="[Texto]"/>
      <dgm:spPr/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Chef</a:t>
          </a:r>
          <a:endParaRPr lang="es-MX" dirty="0">
            <a:solidFill>
              <a:srgbClr val="002060"/>
            </a:solidFill>
          </a:endParaRPr>
        </a:p>
      </dgm:t>
    </dgm:pt>
    <dgm:pt modelId="{E682655E-3AD7-4D20-AB06-441E09E7CA6D}" type="parTrans" cxnId="{23D859C9-6CC5-4535-8B88-F2017C2C689A}">
      <dgm:prSet/>
      <dgm:spPr/>
      <dgm:t>
        <a:bodyPr/>
        <a:lstStyle/>
        <a:p>
          <a:endParaRPr lang="es-MX"/>
        </a:p>
      </dgm:t>
    </dgm:pt>
    <dgm:pt modelId="{8232F958-BDE3-4496-9DF0-655D19BA7D99}" type="sibTrans" cxnId="{23D859C9-6CC5-4535-8B88-F2017C2C689A}">
      <dgm:prSet/>
      <dgm:spPr/>
      <dgm:t>
        <a:bodyPr/>
        <a:lstStyle/>
        <a:p>
          <a:endParaRPr lang="es-MX"/>
        </a:p>
      </dgm:t>
    </dgm:pt>
    <dgm:pt modelId="{23901A33-CAC4-403C-B8C3-666B38055F49}">
      <dgm:prSet phldrT="[Texto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Gerente general</a:t>
          </a:r>
          <a:endParaRPr lang="es-MX" dirty="0">
            <a:solidFill>
              <a:srgbClr val="002060"/>
            </a:solidFill>
          </a:endParaRPr>
        </a:p>
      </dgm:t>
    </dgm:pt>
    <dgm:pt modelId="{6D89CE78-0B9C-412A-A7D8-4489515F6442}" type="parTrans" cxnId="{0A081A84-BCD4-4F3D-943E-BB5BF0F56859}">
      <dgm:prSet/>
      <dgm:spPr/>
      <dgm:t>
        <a:bodyPr/>
        <a:lstStyle/>
        <a:p>
          <a:endParaRPr lang="es-MX"/>
        </a:p>
      </dgm:t>
    </dgm:pt>
    <dgm:pt modelId="{957CD462-48CC-4A54-9916-619769123A0E}" type="sibTrans" cxnId="{0A081A84-BCD4-4F3D-943E-BB5BF0F56859}">
      <dgm:prSet/>
      <dgm:spPr/>
      <dgm:t>
        <a:bodyPr/>
        <a:lstStyle/>
        <a:p>
          <a:endParaRPr lang="es-MX"/>
        </a:p>
      </dgm:t>
    </dgm:pt>
    <dgm:pt modelId="{D1168B0E-BC5D-465A-8DA8-E746977C3D09}">
      <dgm:prSet phldrT="[Texto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Almacenista</a:t>
          </a:r>
          <a:endParaRPr lang="es-MX" dirty="0">
            <a:solidFill>
              <a:srgbClr val="002060"/>
            </a:solidFill>
          </a:endParaRPr>
        </a:p>
      </dgm:t>
    </dgm:pt>
    <dgm:pt modelId="{3CA46CE8-D670-4FB0-BA59-AE90A5418880}" type="parTrans" cxnId="{800EDBFC-5502-4B77-A0CF-268BE96797BE}">
      <dgm:prSet/>
      <dgm:spPr/>
      <dgm:t>
        <a:bodyPr/>
        <a:lstStyle/>
        <a:p>
          <a:endParaRPr lang="es-MX"/>
        </a:p>
      </dgm:t>
    </dgm:pt>
    <dgm:pt modelId="{20076C9B-3F8B-4A0F-82C4-E1D7F9C586EE}" type="sibTrans" cxnId="{800EDBFC-5502-4B77-A0CF-268BE96797BE}">
      <dgm:prSet/>
      <dgm:spPr/>
      <dgm:t>
        <a:bodyPr/>
        <a:lstStyle/>
        <a:p>
          <a:endParaRPr lang="es-MX"/>
        </a:p>
      </dgm:t>
    </dgm:pt>
    <dgm:pt modelId="{4FF3125F-527B-4B57-9C5B-8B2916188D14}">
      <dgm:prSet phldrT="[Texto]"/>
      <dgm:spPr/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Cocinera</a:t>
          </a:r>
          <a:endParaRPr lang="es-MX" dirty="0">
            <a:solidFill>
              <a:srgbClr val="002060"/>
            </a:solidFill>
          </a:endParaRPr>
        </a:p>
      </dgm:t>
    </dgm:pt>
    <dgm:pt modelId="{1C04F414-A331-43A8-B722-3E50759326B6}" type="parTrans" cxnId="{505993C7-C2B5-426A-817A-F1197BFDCF65}">
      <dgm:prSet/>
      <dgm:spPr/>
      <dgm:t>
        <a:bodyPr/>
        <a:lstStyle/>
        <a:p>
          <a:endParaRPr lang="es-MX"/>
        </a:p>
      </dgm:t>
    </dgm:pt>
    <dgm:pt modelId="{8E992A0D-413D-4CCB-84D4-4678F2196891}" type="sibTrans" cxnId="{505993C7-C2B5-426A-817A-F1197BFDCF65}">
      <dgm:prSet/>
      <dgm:spPr/>
      <dgm:t>
        <a:bodyPr/>
        <a:lstStyle/>
        <a:p>
          <a:endParaRPr lang="es-MX"/>
        </a:p>
      </dgm:t>
    </dgm:pt>
    <dgm:pt modelId="{6E62BDF3-0641-44B3-BBD4-2ED20BDF3148}">
      <dgm:prSet phldrT="[Texto]"/>
      <dgm:spPr/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Auxiliar de  Recepción</a:t>
          </a:r>
          <a:endParaRPr lang="es-MX" dirty="0">
            <a:solidFill>
              <a:srgbClr val="002060"/>
            </a:solidFill>
          </a:endParaRPr>
        </a:p>
      </dgm:t>
    </dgm:pt>
    <dgm:pt modelId="{7D1A67D5-C52C-4258-BA2B-1B40741F8BA6}" type="parTrans" cxnId="{4C63AE71-BBF2-4815-B906-08AB917A7D65}">
      <dgm:prSet/>
      <dgm:spPr/>
      <dgm:t>
        <a:bodyPr/>
        <a:lstStyle/>
        <a:p>
          <a:endParaRPr lang="es-MX"/>
        </a:p>
      </dgm:t>
    </dgm:pt>
    <dgm:pt modelId="{D63C795D-BF8C-4B73-BAF0-2382D9F66DEE}" type="sibTrans" cxnId="{4C63AE71-BBF2-4815-B906-08AB917A7D65}">
      <dgm:prSet/>
      <dgm:spPr/>
      <dgm:t>
        <a:bodyPr/>
        <a:lstStyle/>
        <a:p>
          <a:endParaRPr lang="es-MX"/>
        </a:p>
      </dgm:t>
    </dgm:pt>
    <dgm:pt modelId="{9525FFE6-EAF1-4CD2-8DEE-0C2C0A965A4E}">
      <dgm:prSet phldrT="[Tex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Encargado de ludoteca</a:t>
          </a:r>
          <a:endParaRPr lang="es-MX" dirty="0">
            <a:solidFill>
              <a:srgbClr val="002060"/>
            </a:solidFill>
          </a:endParaRPr>
        </a:p>
      </dgm:t>
    </dgm:pt>
    <dgm:pt modelId="{4770EC4D-EB3E-4550-B0EA-B5AA3DF52176}" type="parTrans" cxnId="{3ECA7D1E-CEC0-4CFC-84E6-AEC674389B0E}">
      <dgm:prSet/>
      <dgm:spPr/>
      <dgm:t>
        <a:bodyPr/>
        <a:lstStyle/>
        <a:p>
          <a:endParaRPr lang="es-MX"/>
        </a:p>
      </dgm:t>
    </dgm:pt>
    <dgm:pt modelId="{52B88941-8BF9-483E-9165-8FC5802B388E}" type="sibTrans" cxnId="{3ECA7D1E-CEC0-4CFC-84E6-AEC674389B0E}">
      <dgm:prSet/>
      <dgm:spPr/>
      <dgm:t>
        <a:bodyPr/>
        <a:lstStyle/>
        <a:p>
          <a:endParaRPr lang="es-MX"/>
        </a:p>
      </dgm:t>
    </dgm:pt>
    <dgm:pt modelId="{AB3790D6-52A8-43A6-B56C-6A34DF1D90BE}">
      <dgm:prSet phldrT="[Tex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Auxiliar de ludoteca</a:t>
          </a:r>
          <a:endParaRPr lang="es-MX" dirty="0">
            <a:solidFill>
              <a:srgbClr val="002060"/>
            </a:solidFill>
          </a:endParaRPr>
        </a:p>
      </dgm:t>
    </dgm:pt>
    <dgm:pt modelId="{72DCF6FC-87CA-458F-9B40-4304F4C94875}" type="parTrans" cxnId="{E7C2E635-5E12-4B59-8CAA-5ED899F56AAF}">
      <dgm:prSet/>
      <dgm:spPr/>
      <dgm:t>
        <a:bodyPr/>
        <a:lstStyle/>
        <a:p>
          <a:endParaRPr lang="es-MX"/>
        </a:p>
      </dgm:t>
    </dgm:pt>
    <dgm:pt modelId="{92BC3AB4-3260-4D66-B4D4-3DA9E5B43CC8}" type="sibTrans" cxnId="{E7C2E635-5E12-4B59-8CAA-5ED899F56AAF}">
      <dgm:prSet/>
      <dgm:spPr/>
      <dgm:t>
        <a:bodyPr/>
        <a:lstStyle/>
        <a:p>
          <a:endParaRPr lang="es-MX"/>
        </a:p>
      </dgm:t>
    </dgm:pt>
    <dgm:pt modelId="{57FA6B32-A753-41EA-8CA8-AF29C386B6E8}">
      <dgm:prSet phldrT="[Texto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Coordinador de Mantenimiento y </a:t>
          </a:r>
          <a:r>
            <a:rPr lang="es-MX" dirty="0" smtClean="0">
              <a:solidFill>
                <a:srgbClr val="002060"/>
              </a:solidFill>
            </a:rPr>
            <a:t>limpieza</a:t>
          </a:r>
          <a:endParaRPr lang="es-MX" dirty="0">
            <a:solidFill>
              <a:srgbClr val="002060"/>
            </a:solidFill>
          </a:endParaRPr>
        </a:p>
      </dgm:t>
    </dgm:pt>
    <dgm:pt modelId="{2BC9BA55-04CC-4D3A-82C1-8A8FB6F1AE50}" type="parTrans" cxnId="{CDFE64A3-6BC8-4BE0-A8F3-AE0D3F320891}">
      <dgm:prSet/>
      <dgm:spPr/>
      <dgm:t>
        <a:bodyPr/>
        <a:lstStyle/>
        <a:p>
          <a:endParaRPr lang="es-MX"/>
        </a:p>
      </dgm:t>
    </dgm:pt>
    <dgm:pt modelId="{7084D158-B82F-4C25-9324-943B8E7CB283}" type="sibTrans" cxnId="{CDFE64A3-6BC8-4BE0-A8F3-AE0D3F320891}">
      <dgm:prSet/>
      <dgm:spPr/>
      <dgm:t>
        <a:bodyPr/>
        <a:lstStyle/>
        <a:p>
          <a:endParaRPr lang="es-MX"/>
        </a:p>
      </dgm:t>
    </dgm:pt>
    <dgm:pt modelId="{6CF1E8AC-1931-4AB6-BA9E-8A7D54AB7F3C}">
      <dgm:prSet phldrT="[Texto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Auxiliar de limpieza</a:t>
          </a:r>
          <a:endParaRPr lang="es-MX" dirty="0">
            <a:solidFill>
              <a:srgbClr val="002060"/>
            </a:solidFill>
          </a:endParaRPr>
        </a:p>
      </dgm:t>
    </dgm:pt>
    <dgm:pt modelId="{272902AC-08B5-477F-8F43-9D369816AFF6}" type="parTrans" cxnId="{477141D1-2B58-4D02-9404-4433EB849B43}">
      <dgm:prSet/>
      <dgm:spPr/>
      <dgm:t>
        <a:bodyPr/>
        <a:lstStyle/>
        <a:p>
          <a:endParaRPr lang="es-MX"/>
        </a:p>
      </dgm:t>
    </dgm:pt>
    <dgm:pt modelId="{80546CEC-19A9-453E-8C71-706EADF76B2C}" type="sibTrans" cxnId="{477141D1-2B58-4D02-9404-4433EB849B43}">
      <dgm:prSet/>
      <dgm:spPr/>
      <dgm:t>
        <a:bodyPr/>
        <a:lstStyle/>
        <a:p>
          <a:endParaRPr lang="es-MX"/>
        </a:p>
      </dgm:t>
    </dgm:pt>
    <dgm:pt modelId="{ECB96B71-1382-4BE9-8F5A-AE4727A16387}">
      <dgm:prSet phldrT="[Texto]"/>
      <dgm:spPr/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Coordinador de Relaciones Publicas</a:t>
          </a:r>
          <a:endParaRPr lang="es-MX" dirty="0">
            <a:solidFill>
              <a:srgbClr val="002060"/>
            </a:solidFill>
          </a:endParaRPr>
        </a:p>
      </dgm:t>
    </dgm:pt>
    <dgm:pt modelId="{FE0EFF94-C724-4E2A-A8FF-D6A3379EE3B5}" type="sibTrans" cxnId="{7B245931-DF1A-458B-9FA9-A15E352E7CB9}">
      <dgm:prSet/>
      <dgm:spPr/>
      <dgm:t>
        <a:bodyPr/>
        <a:lstStyle/>
        <a:p>
          <a:endParaRPr lang="es-MX"/>
        </a:p>
      </dgm:t>
    </dgm:pt>
    <dgm:pt modelId="{2A2C4884-035E-4534-88A8-3E5AD1411D94}" type="parTrans" cxnId="{7B245931-DF1A-458B-9FA9-A15E352E7CB9}">
      <dgm:prSet/>
      <dgm:spPr/>
      <dgm:t>
        <a:bodyPr/>
        <a:lstStyle/>
        <a:p>
          <a:endParaRPr lang="es-MX"/>
        </a:p>
      </dgm:t>
    </dgm:pt>
    <dgm:pt modelId="{6B8B1A2C-9A03-439B-B2D4-8DD4E7392D48}">
      <dgm:prSet phldrT="[Texto]"/>
      <dgm:spPr/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Encargado de tienda y </a:t>
          </a:r>
          <a:r>
            <a:rPr lang="en-US" noProof="0" dirty="0" smtClean="0">
              <a:solidFill>
                <a:srgbClr val="002060"/>
              </a:solidFill>
            </a:rPr>
            <a:t>souvenirs</a:t>
          </a:r>
          <a:endParaRPr lang="en-US" noProof="0" dirty="0">
            <a:solidFill>
              <a:srgbClr val="002060"/>
            </a:solidFill>
          </a:endParaRPr>
        </a:p>
      </dgm:t>
    </dgm:pt>
    <dgm:pt modelId="{D9A53548-A1CA-4896-8816-49A3DA620AC2}" type="sibTrans" cxnId="{D5314DEC-92C1-4CC8-8049-7E22B8C0E066}">
      <dgm:prSet/>
      <dgm:spPr/>
      <dgm:t>
        <a:bodyPr/>
        <a:lstStyle/>
        <a:p>
          <a:endParaRPr lang="es-MX"/>
        </a:p>
      </dgm:t>
    </dgm:pt>
    <dgm:pt modelId="{A672DC28-18A0-4D40-852C-6529A00EC488}" type="parTrans" cxnId="{D5314DEC-92C1-4CC8-8049-7E22B8C0E066}">
      <dgm:prSet/>
      <dgm:spPr/>
      <dgm:t>
        <a:bodyPr/>
        <a:lstStyle/>
        <a:p>
          <a:endParaRPr lang="es-MX"/>
        </a:p>
      </dgm:t>
    </dgm:pt>
    <dgm:pt modelId="{338CD0FE-B09C-42B5-9C4F-38E1A369A69A}">
      <dgm:prSet phldrT="[Texto]"/>
      <dgm:spPr/>
      <dgm:t>
        <a:bodyPr/>
        <a:lstStyle/>
        <a:p>
          <a:r>
            <a:rPr lang="en-US" noProof="0" dirty="0" smtClean="0">
              <a:solidFill>
                <a:srgbClr val="002060"/>
              </a:solidFill>
            </a:rPr>
            <a:t>Encargado de eventos</a:t>
          </a:r>
          <a:endParaRPr lang="en-US" noProof="0" dirty="0">
            <a:solidFill>
              <a:srgbClr val="002060"/>
            </a:solidFill>
          </a:endParaRPr>
        </a:p>
      </dgm:t>
    </dgm:pt>
    <dgm:pt modelId="{AC4E6ACF-5612-44FA-A5AA-42DC7BB09901}" type="parTrans" cxnId="{51B018C0-7A71-4D52-805E-3D4DB9DFB232}">
      <dgm:prSet/>
      <dgm:spPr/>
      <dgm:t>
        <a:bodyPr/>
        <a:lstStyle/>
        <a:p>
          <a:endParaRPr lang="es-MX"/>
        </a:p>
      </dgm:t>
    </dgm:pt>
    <dgm:pt modelId="{7447599B-E032-47A1-8254-B6AD3F620E86}" type="sibTrans" cxnId="{51B018C0-7A71-4D52-805E-3D4DB9DFB232}">
      <dgm:prSet/>
      <dgm:spPr/>
      <dgm:t>
        <a:bodyPr/>
        <a:lstStyle/>
        <a:p>
          <a:endParaRPr lang="es-MX"/>
        </a:p>
      </dgm:t>
    </dgm:pt>
    <dgm:pt modelId="{737A312E-2950-401E-AA2C-5349261214D5}">
      <dgm:prSet phldrT="[Texto]"/>
      <dgm:spPr/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Barrista</a:t>
          </a:r>
          <a:endParaRPr lang="es-MX" dirty="0">
            <a:solidFill>
              <a:srgbClr val="002060"/>
            </a:solidFill>
          </a:endParaRPr>
        </a:p>
      </dgm:t>
    </dgm:pt>
    <dgm:pt modelId="{888F7D04-4EDD-404D-AB7A-7F9FB7428697}" type="parTrans" cxnId="{8F0923F6-A98A-4866-9DCA-4822B644F38D}">
      <dgm:prSet/>
      <dgm:spPr/>
      <dgm:t>
        <a:bodyPr/>
        <a:lstStyle/>
        <a:p>
          <a:endParaRPr lang="es-MX"/>
        </a:p>
      </dgm:t>
    </dgm:pt>
    <dgm:pt modelId="{E9E44D39-988A-48AE-BC9E-7A8C207C22AE}" type="sibTrans" cxnId="{8F0923F6-A98A-4866-9DCA-4822B644F38D}">
      <dgm:prSet/>
      <dgm:spPr/>
      <dgm:t>
        <a:bodyPr/>
        <a:lstStyle/>
        <a:p>
          <a:endParaRPr lang="es-MX"/>
        </a:p>
      </dgm:t>
    </dgm:pt>
    <dgm:pt modelId="{D8D210C6-D2CB-4220-AF11-869F09F6AB01}">
      <dgm:prSet phldrT="[Texto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Encargado de Limpieza</a:t>
          </a:r>
          <a:endParaRPr lang="es-MX" dirty="0">
            <a:solidFill>
              <a:srgbClr val="002060"/>
            </a:solidFill>
          </a:endParaRPr>
        </a:p>
      </dgm:t>
    </dgm:pt>
    <dgm:pt modelId="{A6502694-3948-485C-A0A7-371BAE5B2AB6}" type="parTrans" cxnId="{04DCF97F-1906-46CE-BE8F-C1CF0DDAAE5A}">
      <dgm:prSet/>
      <dgm:spPr/>
      <dgm:t>
        <a:bodyPr/>
        <a:lstStyle/>
        <a:p>
          <a:endParaRPr lang="es-MX"/>
        </a:p>
      </dgm:t>
    </dgm:pt>
    <dgm:pt modelId="{5FBBC885-5555-44FE-9D28-ADC4EC9C173B}" type="sibTrans" cxnId="{04DCF97F-1906-46CE-BE8F-C1CF0DDAAE5A}">
      <dgm:prSet/>
      <dgm:spPr/>
      <dgm:t>
        <a:bodyPr/>
        <a:lstStyle/>
        <a:p>
          <a:endParaRPr lang="es-MX"/>
        </a:p>
      </dgm:t>
    </dgm:pt>
    <dgm:pt modelId="{3E90FB01-D2AF-40B9-B7A1-24407A0ED299}">
      <dgm:prSet phldrT="[Texto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Encargado de mantenimiento</a:t>
          </a:r>
          <a:endParaRPr lang="es-MX" dirty="0">
            <a:solidFill>
              <a:srgbClr val="002060"/>
            </a:solidFill>
          </a:endParaRPr>
        </a:p>
      </dgm:t>
    </dgm:pt>
    <dgm:pt modelId="{BBC5C858-6527-4B26-8A39-CAAC940489A9}" type="parTrans" cxnId="{E786D4C8-F34C-481F-B029-69B0FBF3BB6E}">
      <dgm:prSet/>
      <dgm:spPr/>
      <dgm:t>
        <a:bodyPr/>
        <a:lstStyle/>
        <a:p>
          <a:endParaRPr lang="es-MX"/>
        </a:p>
      </dgm:t>
    </dgm:pt>
    <dgm:pt modelId="{FFB1AE2A-028E-4217-A872-E269A4EE272A}" type="sibTrans" cxnId="{E786D4C8-F34C-481F-B029-69B0FBF3BB6E}">
      <dgm:prSet/>
      <dgm:spPr/>
      <dgm:t>
        <a:bodyPr/>
        <a:lstStyle/>
        <a:p>
          <a:endParaRPr lang="es-MX"/>
        </a:p>
      </dgm:t>
    </dgm:pt>
    <dgm:pt modelId="{C101C79B-5DF0-4693-842A-799F002BE021}">
      <dgm:prSet phldrT="[Texto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MX" dirty="0" err="1" smtClean="0">
              <a:solidFill>
                <a:srgbClr val="002060"/>
              </a:solidFill>
            </a:rPr>
            <a:t>Aux</a:t>
          </a:r>
          <a:r>
            <a:rPr lang="es-MX" dirty="0" smtClean="0">
              <a:solidFill>
                <a:srgbClr val="002060"/>
              </a:solidFill>
            </a:rPr>
            <a:t>. de </a:t>
          </a:r>
          <a:r>
            <a:rPr lang="es-MX" dirty="0" err="1" smtClean="0">
              <a:solidFill>
                <a:srgbClr val="002060"/>
              </a:solidFill>
            </a:rPr>
            <a:t>mtto</a:t>
          </a:r>
          <a:r>
            <a:rPr lang="es-MX" dirty="0" smtClean="0">
              <a:solidFill>
                <a:srgbClr val="002060"/>
              </a:solidFill>
            </a:rPr>
            <a:t>.</a:t>
          </a:r>
          <a:endParaRPr lang="es-MX" dirty="0">
            <a:solidFill>
              <a:srgbClr val="002060"/>
            </a:solidFill>
          </a:endParaRPr>
        </a:p>
      </dgm:t>
    </dgm:pt>
    <dgm:pt modelId="{AB804EC9-6607-464D-B1A6-1D1074AF19D3}" type="parTrans" cxnId="{F6C4EDF6-338F-4AD1-B336-93E74465DC01}">
      <dgm:prSet/>
      <dgm:spPr/>
      <dgm:t>
        <a:bodyPr/>
        <a:lstStyle/>
        <a:p>
          <a:endParaRPr lang="es-MX"/>
        </a:p>
      </dgm:t>
    </dgm:pt>
    <dgm:pt modelId="{D7E1E5CA-47F9-4C46-B03E-6E1653E3C80C}" type="sibTrans" cxnId="{F6C4EDF6-338F-4AD1-B336-93E74465DC01}">
      <dgm:prSet/>
      <dgm:spPr/>
      <dgm:t>
        <a:bodyPr/>
        <a:lstStyle/>
        <a:p>
          <a:endParaRPr lang="es-MX"/>
        </a:p>
      </dgm:t>
    </dgm:pt>
    <dgm:pt modelId="{F5ACEA0C-619E-4FCD-AA26-8A2016F095C2}">
      <dgm:prSet phldrT="[Texto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MX" dirty="0" smtClean="0">
              <a:solidFill>
                <a:srgbClr val="002060"/>
              </a:solidFill>
            </a:rPr>
            <a:t>Jardinero</a:t>
          </a:r>
          <a:endParaRPr lang="es-MX" dirty="0">
            <a:solidFill>
              <a:srgbClr val="002060"/>
            </a:solidFill>
          </a:endParaRPr>
        </a:p>
      </dgm:t>
    </dgm:pt>
    <dgm:pt modelId="{D75F0344-44C2-4129-9FDF-807C6EC63250}" type="parTrans" cxnId="{C6B5EF17-F5C6-48C6-A70B-F54275F0695D}">
      <dgm:prSet/>
      <dgm:spPr/>
      <dgm:t>
        <a:bodyPr/>
        <a:lstStyle/>
        <a:p>
          <a:endParaRPr lang="es-MX"/>
        </a:p>
      </dgm:t>
    </dgm:pt>
    <dgm:pt modelId="{18571894-AFCD-4CDE-BF9E-E8B54331C639}" type="sibTrans" cxnId="{C6B5EF17-F5C6-48C6-A70B-F54275F0695D}">
      <dgm:prSet/>
      <dgm:spPr/>
      <dgm:t>
        <a:bodyPr/>
        <a:lstStyle/>
        <a:p>
          <a:endParaRPr lang="es-MX"/>
        </a:p>
      </dgm:t>
    </dgm:pt>
    <dgm:pt modelId="{951F1DE0-D5AD-4BB3-8697-30F82B406C8F}" type="pres">
      <dgm:prSet presAssocID="{6351E463-42AA-4925-A9B2-338090493A7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9E311B09-8BBB-44C9-960F-BFDE8FA06F72}" type="pres">
      <dgm:prSet presAssocID="{11B20BFA-1D4B-4EBB-9D7B-D60992A711D0}" presName="hierRoot1" presStyleCnt="0"/>
      <dgm:spPr/>
    </dgm:pt>
    <dgm:pt modelId="{13E92D6A-0A08-44E6-81F1-33C926645327}" type="pres">
      <dgm:prSet presAssocID="{11B20BFA-1D4B-4EBB-9D7B-D60992A711D0}" presName="composite" presStyleCnt="0"/>
      <dgm:spPr/>
    </dgm:pt>
    <dgm:pt modelId="{E360A58F-3EEF-42F5-9523-AE6FDA4660F8}" type="pres">
      <dgm:prSet presAssocID="{11B20BFA-1D4B-4EBB-9D7B-D60992A711D0}" presName="background" presStyleLbl="node0" presStyleIdx="0" presStyleCn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s-MX"/>
        </a:p>
      </dgm:t>
    </dgm:pt>
    <dgm:pt modelId="{6CF31679-158F-4F21-8F7F-BB7C864EC2AB}" type="pres">
      <dgm:prSet presAssocID="{11B20BFA-1D4B-4EBB-9D7B-D60992A711D0}" presName="text" presStyleLbl="fgAcc0" presStyleIdx="0" presStyleCnt="1" custLinFactY="-35640" custLinFactNeighborY="-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FAED307-E0E4-4429-B6EA-9C644283ACA7}" type="pres">
      <dgm:prSet presAssocID="{11B20BFA-1D4B-4EBB-9D7B-D60992A711D0}" presName="hierChild2" presStyleCnt="0"/>
      <dgm:spPr/>
    </dgm:pt>
    <dgm:pt modelId="{FA232822-5809-430A-9CEC-44C906B8DD8B}" type="pres">
      <dgm:prSet presAssocID="{6D89CE78-0B9C-412A-A7D8-4489515F6442}" presName="Name10" presStyleLbl="parChTrans1D2" presStyleIdx="0" presStyleCnt="5"/>
      <dgm:spPr/>
      <dgm:t>
        <a:bodyPr/>
        <a:lstStyle/>
        <a:p>
          <a:endParaRPr lang="es-MX"/>
        </a:p>
      </dgm:t>
    </dgm:pt>
    <dgm:pt modelId="{D33D8315-2344-4C4E-907D-C80D8A5D4393}" type="pres">
      <dgm:prSet presAssocID="{23901A33-CAC4-403C-B8C3-666B38055F49}" presName="hierRoot2" presStyleCnt="0"/>
      <dgm:spPr/>
    </dgm:pt>
    <dgm:pt modelId="{15D94AF1-91C7-4D89-B5D8-9C89092D410B}" type="pres">
      <dgm:prSet presAssocID="{23901A33-CAC4-403C-B8C3-666B38055F49}" presName="composite2" presStyleCnt="0"/>
      <dgm:spPr/>
    </dgm:pt>
    <dgm:pt modelId="{E7076B2B-0B19-46A4-A969-50FA64673842}" type="pres">
      <dgm:prSet presAssocID="{23901A33-CAC4-403C-B8C3-666B38055F49}" presName="background2" presStyleLbl="node2" presStyleIdx="0" presStyleCnt="5"/>
      <dgm:spPr>
        <a:solidFill>
          <a:schemeClr val="accent2"/>
        </a:solidFill>
      </dgm:spPr>
      <dgm:t>
        <a:bodyPr/>
        <a:lstStyle/>
        <a:p>
          <a:endParaRPr lang="es-MX"/>
        </a:p>
      </dgm:t>
    </dgm:pt>
    <dgm:pt modelId="{30205C23-F351-4463-98B4-6A4F1E606AF7}" type="pres">
      <dgm:prSet presAssocID="{23901A33-CAC4-403C-B8C3-666B38055F49}" presName="text2" presStyleLbl="fgAcc2" presStyleIdx="0" presStyleCnt="5" custLinFactNeighborY="-9248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1A4AB8B-AB32-4697-817B-9DB8733F6270}" type="pres">
      <dgm:prSet presAssocID="{23901A33-CAC4-403C-B8C3-666B38055F49}" presName="hierChild3" presStyleCnt="0"/>
      <dgm:spPr/>
    </dgm:pt>
    <dgm:pt modelId="{976B2075-F2A5-47A0-8E43-69F8AD7CDEBB}" type="pres">
      <dgm:prSet presAssocID="{2BC9BA55-04CC-4D3A-82C1-8A8FB6F1AE50}" presName="Name17" presStyleLbl="parChTrans1D3" presStyleIdx="0" presStyleCnt="15"/>
      <dgm:spPr/>
      <dgm:t>
        <a:bodyPr/>
        <a:lstStyle/>
        <a:p>
          <a:endParaRPr lang="es-MX"/>
        </a:p>
      </dgm:t>
    </dgm:pt>
    <dgm:pt modelId="{BF53E176-17A8-40FE-BC48-ECF2FC29CEA7}" type="pres">
      <dgm:prSet presAssocID="{57FA6B32-A753-41EA-8CA8-AF29C386B6E8}" presName="hierRoot3" presStyleCnt="0"/>
      <dgm:spPr/>
    </dgm:pt>
    <dgm:pt modelId="{9058FC9C-7075-4C43-A1EC-ED24A0D428DD}" type="pres">
      <dgm:prSet presAssocID="{57FA6B32-A753-41EA-8CA8-AF29C386B6E8}" presName="composite3" presStyleCnt="0"/>
      <dgm:spPr/>
    </dgm:pt>
    <dgm:pt modelId="{45A5883A-4ACD-4D7E-A5BE-02FA26966342}" type="pres">
      <dgm:prSet presAssocID="{57FA6B32-A753-41EA-8CA8-AF29C386B6E8}" presName="background3" presStyleLbl="node3" presStyleIdx="0" presStyleCnt="15"/>
      <dgm:spPr/>
    </dgm:pt>
    <dgm:pt modelId="{FE50F275-29BC-4DE5-AB67-D3052982C26C}" type="pres">
      <dgm:prSet presAssocID="{57FA6B32-A753-41EA-8CA8-AF29C386B6E8}" presName="text3" presStyleLbl="fgAcc3" presStyleIdx="0" presStyleCnt="15" custScaleX="133548" custLinFactNeighborY="1436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E1CF371-9A04-4A39-BB3B-83ECA10F696D}" type="pres">
      <dgm:prSet presAssocID="{57FA6B32-A753-41EA-8CA8-AF29C386B6E8}" presName="hierChild4" presStyleCnt="0"/>
      <dgm:spPr/>
    </dgm:pt>
    <dgm:pt modelId="{92303D73-F906-4AC0-9E4F-F22E419254E5}" type="pres">
      <dgm:prSet presAssocID="{A6502694-3948-485C-A0A7-371BAE5B2AB6}" presName="Name23" presStyleLbl="parChTrans1D4" presStyleIdx="0" presStyleCnt="10"/>
      <dgm:spPr/>
    </dgm:pt>
    <dgm:pt modelId="{A7875E87-4096-49E8-A4E6-7ADF9FECB9EA}" type="pres">
      <dgm:prSet presAssocID="{D8D210C6-D2CB-4220-AF11-869F09F6AB01}" presName="hierRoot4" presStyleCnt="0"/>
      <dgm:spPr/>
    </dgm:pt>
    <dgm:pt modelId="{EEE94F04-9F9F-40EE-8D7E-94C8D7EE151F}" type="pres">
      <dgm:prSet presAssocID="{D8D210C6-D2CB-4220-AF11-869F09F6AB01}" presName="composite4" presStyleCnt="0"/>
      <dgm:spPr/>
    </dgm:pt>
    <dgm:pt modelId="{DF5F5237-EFC3-46B6-8F7E-89FB711FCA3D}" type="pres">
      <dgm:prSet presAssocID="{D8D210C6-D2CB-4220-AF11-869F09F6AB01}" presName="background4" presStyleLbl="node4" presStyleIdx="0" presStyleCnt="10"/>
      <dgm:spPr/>
    </dgm:pt>
    <dgm:pt modelId="{76A98C6A-0F36-44FA-BAD0-464D407A4203}" type="pres">
      <dgm:prSet presAssocID="{D8D210C6-D2CB-4220-AF11-869F09F6AB01}" presName="text4" presStyleLbl="fgAcc4" presStyleIdx="0" presStyleCnt="10" custLinFactY="45469" custLinFactNeighborY="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4778B6F-699C-4686-8287-FECD8855FC07}" type="pres">
      <dgm:prSet presAssocID="{D8D210C6-D2CB-4220-AF11-869F09F6AB01}" presName="hierChild5" presStyleCnt="0"/>
      <dgm:spPr/>
    </dgm:pt>
    <dgm:pt modelId="{86DB276D-3F46-46FA-BDC2-BC05A228A0A0}" type="pres">
      <dgm:prSet presAssocID="{272902AC-08B5-477F-8F43-9D369816AFF6}" presName="Name23" presStyleLbl="parChTrans1D4" presStyleIdx="1" presStyleCnt="10"/>
      <dgm:spPr/>
      <dgm:t>
        <a:bodyPr/>
        <a:lstStyle/>
        <a:p>
          <a:endParaRPr lang="es-MX"/>
        </a:p>
      </dgm:t>
    </dgm:pt>
    <dgm:pt modelId="{B68D5419-961C-4BAB-AE39-E02F50107D74}" type="pres">
      <dgm:prSet presAssocID="{6CF1E8AC-1931-4AB6-BA9E-8A7D54AB7F3C}" presName="hierRoot4" presStyleCnt="0"/>
      <dgm:spPr/>
    </dgm:pt>
    <dgm:pt modelId="{D0A22749-5DA1-4D63-AC81-31A01A425E14}" type="pres">
      <dgm:prSet presAssocID="{6CF1E8AC-1931-4AB6-BA9E-8A7D54AB7F3C}" presName="composite4" presStyleCnt="0"/>
      <dgm:spPr/>
    </dgm:pt>
    <dgm:pt modelId="{DDA23FD9-B3CA-4511-8F6D-B2C1CCB4AC40}" type="pres">
      <dgm:prSet presAssocID="{6CF1E8AC-1931-4AB6-BA9E-8A7D54AB7F3C}" presName="background4" presStyleLbl="node4" presStyleIdx="1" presStyleCnt="10"/>
      <dgm:spPr/>
    </dgm:pt>
    <dgm:pt modelId="{D9840934-FD3F-4CD0-87EB-2382900EF845}" type="pres">
      <dgm:prSet presAssocID="{6CF1E8AC-1931-4AB6-BA9E-8A7D54AB7F3C}" presName="text4" presStyleLbl="fgAcc4" presStyleIdx="1" presStyleCnt="10" custScaleX="129352" custLinFactY="100000" custLinFactNeighborY="14885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9B64A17-89A6-4C9A-BABC-333F7BF111A9}" type="pres">
      <dgm:prSet presAssocID="{6CF1E8AC-1931-4AB6-BA9E-8A7D54AB7F3C}" presName="hierChild5" presStyleCnt="0"/>
      <dgm:spPr/>
    </dgm:pt>
    <dgm:pt modelId="{44943C4E-4725-45D1-BA7E-96B08DD92397}" type="pres">
      <dgm:prSet presAssocID="{BBC5C858-6527-4B26-8A39-CAAC940489A9}" presName="Name23" presStyleLbl="parChTrans1D4" presStyleIdx="2" presStyleCnt="10"/>
      <dgm:spPr/>
    </dgm:pt>
    <dgm:pt modelId="{B7B06D04-0DA1-4B7F-AB5E-096B5D12AA85}" type="pres">
      <dgm:prSet presAssocID="{3E90FB01-D2AF-40B9-B7A1-24407A0ED299}" presName="hierRoot4" presStyleCnt="0"/>
      <dgm:spPr/>
    </dgm:pt>
    <dgm:pt modelId="{E983FA6D-1447-483D-8ECA-D746908E7720}" type="pres">
      <dgm:prSet presAssocID="{3E90FB01-D2AF-40B9-B7A1-24407A0ED299}" presName="composite4" presStyleCnt="0"/>
      <dgm:spPr/>
    </dgm:pt>
    <dgm:pt modelId="{84C2D7B3-9C27-4B8E-9189-307C0DEAF9E0}" type="pres">
      <dgm:prSet presAssocID="{3E90FB01-D2AF-40B9-B7A1-24407A0ED299}" presName="background4" presStyleLbl="node4" presStyleIdx="2" presStyleCnt="10"/>
      <dgm:spPr/>
    </dgm:pt>
    <dgm:pt modelId="{3AD9794A-D430-465A-8775-7FF43BCA44C5}" type="pres">
      <dgm:prSet presAssocID="{3E90FB01-D2AF-40B9-B7A1-24407A0ED299}" presName="text4" presStyleLbl="fgAcc4" presStyleIdx="2" presStyleCnt="10" custLinFactY="44520" custLinFactNeighborY="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85EF812-3881-4680-8B1D-75CD9D66A6F2}" type="pres">
      <dgm:prSet presAssocID="{3E90FB01-D2AF-40B9-B7A1-24407A0ED299}" presName="hierChild5" presStyleCnt="0"/>
      <dgm:spPr/>
    </dgm:pt>
    <dgm:pt modelId="{5EF62B37-82A0-4BB2-826E-70B447115811}" type="pres">
      <dgm:prSet presAssocID="{AB804EC9-6607-464D-B1A6-1D1074AF19D3}" presName="Name23" presStyleLbl="parChTrans1D4" presStyleIdx="3" presStyleCnt="10"/>
      <dgm:spPr/>
    </dgm:pt>
    <dgm:pt modelId="{AE131423-D411-498E-8375-C00EE83F8617}" type="pres">
      <dgm:prSet presAssocID="{C101C79B-5DF0-4693-842A-799F002BE021}" presName="hierRoot4" presStyleCnt="0"/>
      <dgm:spPr/>
    </dgm:pt>
    <dgm:pt modelId="{420A820E-5733-469B-AB94-7BD99347D76E}" type="pres">
      <dgm:prSet presAssocID="{C101C79B-5DF0-4693-842A-799F002BE021}" presName="composite4" presStyleCnt="0"/>
      <dgm:spPr/>
    </dgm:pt>
    <dgm:pt modelId="{65434ACB-C622-485C-A330-189E304B3A95}" type="pres">
      <dgm:prSet presAssocID="{C101C79B-5DF0-4693-842A-799F002BE021}" presName="background4" presStyleLbl="node4" presStyleIdx="3" presStyleCnt="10"/>
      <dgm:spPr/>
    </dgm:pt>
    <dgm:pt modelId="{00D17EBE-393D-48FA-A8BE-21F86839EE68}" type="pres">
      <dgm:prSet presAssocID="{C101C79B-5DF0-4693-842A-799F002BE021}" presName="text4" presStyleLbl="fgAcc4" presStyleIdx="3" presStyleCnt="10" custLinFactY="80816" custLinFactNeighborY="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F0D9F12-9D35-4391-87E7-D9F4DBFEAF21}" type="pres">
      <dgm:prSet presAssocID="{C101C79B-5DF0-4693-842A-799F002BE021}" presName="hierChild5" presStyleCnt="0"/>
      <dgm:spPr/>
    </dgm:pt>
    <dgm:pt modelId="{E7ED825D-7D54-4EBC-A41D-3B4B0464F3A2}" type="pres">
      <dgm:prSet presAssocID="{D75F0344-44C2-4129-9FDF-807C6EC63250}" presName="Name23" presStyleLbl="parChTrans1D4" presStyleIdx="4" presStyleCnt="10"/>
      <dgm:spPr/>
    </dgm:pt>
    <dgm:pt modelId="{1723268A-6EB0-4D44-A495-166064ACD6D6}" type="pres">
      <dgm:prSet presAssocID="{F5ACEA0C-619E-4FCD-AA26-8A2016F095C2}" presName="hierRoot4" presStyleCnt="0"/>
      <dgm:spPr/>
    </dgm:pt>
    <dgm:pt modelId="{82D647D4-CF05-47B6-BD1E-4B026149B51D}" type="pres">
      <dgm:prSet presAssocID="{F5ACEA0C-619E-4FCD-AA26-8A2016F095C2}" presName="composite4" presStyleCnt="0"/>
      <dgm:spPr/>
    </dgm:pt>
    <dgm:pt modelId="{9C360A7B-981B-488B-BB66-DD31802E5DC1}" type="pres">
      <dgm:prSet presAssocID="{F5ACEA0C-619E-4FCD-AA26-8A2016F095C2}" presName="background4" presStyleLbl="node4" presStyleIdx="4" presStyleCnt="10"/>
      <dgm:spPr/>
    </dgm:pt>
    <dgm:pt modelId="{F4A1B442-FAC9-4A20-9A90-52CC022CFB80}" type="pres">
      <dgm:prSet presAssocID="{F5ACEA0C-619E-4FCD-AA26-8A2016F095C2}" presName="text4" presStyleLbl="fgAcc4" presStyleIdx="4" presStyleCnt="10" custLinFactY="77049" custLinFactNeighborY="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638C98B-108C-4F05-BF72-269F039B2625}" type="pres">
      <dgm:prSet presAssocID="{F5ACEA0C-619E-4FCD-AA26-8A2016F095C2}" presName="hierChild5" presStyleCnt="0"/>
      <dgm:spPr/>
    </dgm:pt>
    <dgm:pt modelId="{66C9FEAC-EB99-43A7-A245-A9706A7BD889}" type="pres">
      <dgm:prSet presAssocID="{8AE93B9A-0A9E-465A-AB17-584062AC2EDD}" presName="Name10" presStyleLbl="parChTrans1D2" presStyleIdx="1" presStyleCnt="5"/>
      <dgm:spPr/>
      <dgm:t>
        <a:bodyPr/>
        <a:lstStyle/>
        <a:p>
          <a:endParaRPr lang="es-MX"/>
        </a:p>
      </dgm:t>
    </dgm:pt>
    <dgm:pt modelId="{511EE9D1-B96A-4AAF-9DAC-340937F33D59}" type="pres">
      <dgm:prSet presAssocID="{C82BD444-9D28-4162-8C51-2C38F6D46E45}" presName="hierRoot2" presStyleCnt="0"/>
      <dgm:spPr/>
    </dgm:pt>
    <dgm:pt modelId="{3C63A7DB-EDAA-4A94-BCD8-B6CC8E9520D8}" type="pres">
      <dgm:prSet presAssocID="{C82BD444-9D28-4162-8C51-2C38F6D46E45}" presName="composite2" presStyleCnt="0"/>
      <dgm:spPr/>
    </dgm:pt>
    <dgm:pt modelId="{A6F11ADA-4ADB-4CCF-86EB-F1D90EAFA447}" type="pres">
      <dgm:prSet presAssocID="{C82BD444-9D28-4162-8C51-2C38F6D46E45}" presName="background2" presStyleLbl="node2" presStyleIdx="1" presStyleCnt="5"/>
      <dgm:spPr/>
    </dgm:pt>
    <dgm:pt modelId="{9E2E175E-E29A-42D3-AFB6-AE1913CB6AEF}" type="pres">
      <dgm:prSet presAssocID="{C82BD444-9D28-4162-8C51-2C38F6D46E45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CEF8846-4C6B-4D78-9ED2-C6EC50EF7E60}" type="pres">
      <dgm:prSet presAssocID="{C82BD444-9D28-4162-8C51-2C38F6D46E45}" presName="hierChild3" presStyleCnt="0"/>
      <dgm:spPr/>
    </dgm:pt>
    <dgm:pt modelId="{AEF144F5-A6D2-4A3A-BB5C-4C973414AA6E}" type="pres">
      <dgm:prSet presAssocID="{A89B5641-4F0C-42FF-94FD-408089BE1943}" presName="Name17" presStyleLbl="parChTrans1D3" presStyleIdx="1" presStyleCnt="15"/>
      <dgm:spPr/>
      <dgm:t>
        <a:bodyPr/>
        <a:lstStyle/>
        <a:p>
          <a:endParaRPr lang="es-MX"/>
        </a:p>
      </dgm:t>
    </dgm:pt>
    <dgm:pt modelId="{C2D0D94F-6E33-4E05-9CDF-40055BC9CD6C}" type="pres">
      <dgm:prSet presAssocID="{87401ACF-A30A-46D3-80A4-E5B7C71EAF81}" presName="hierRoot3" presStyleCnt="0"/>
      <dgm:spPr/>
    </dgm:pt>
    <dgm:pt modelId="{07C2B5FC-6243-4A3E-AE50-5935D22692FA}" type="pres">
      <dgm:prSet presAssocID="{87401ACF-A30A-46D3-80A4-E5B7C71EAF81}" presName="composite3" presStyleCnt="0"/>
      <dgm:spPr/>
    </dgm:pt>
    <dgm:pt modelId="{A1044A7D-44AE-4CE9-B41E-55E142C8E795}" type="pres">
      <dgm:prSet presAssocID="{87401ACF-A30A-46D3-80A4-E5B7C71EAF81}" presName="background3" presStyleLbl="node3" presStyleIdx="1" presStyleCnt="15"/>
      <dgm:spPr/>
    </dgm:pt>
    <dgm:pt modelId="{BD16121F-43D9-4F5E-9C80-1ECCBE843242}" type="pres">
      <dgm:prSet presAssocID="{87401ACF-A30A-46D3-80A4-E5B7C71EAF81}" presName="text3" presStyleLbl="fgAcc3" presStyleIdx="1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3B05549-53A1-480F-A6C7-10B39EE4AB11}" type="pres">
      <dgm:prSet presAssocID="{87401ACF-A30A-46D3-80A4-E5B7C71EAF81}" presName="hierChild4" presStyleCnt="0"/>
      <dgm:spPr/>
    </dgm:pt>
    <dgm:pt modelId="{4520C1A5-1390-4DC1-96EC-A14F550FDA0E}" type="pres">
      <dgm:prSet presAssocID="{010AA5F6-C9B7-403F-80A4-4C0AAD124596}" presName="Name17" presStyleLbl="parChTrans1D3" presStyleIdx="2" presStyleCnt="15"/>
      <dgm:spPr/>
      <dgm:t>
        <a:bodyPr/>
        <a:lstStyle/>
        <a:p>
          <a:endParaRPr lang="es-MX"/>
        </a:p>
      </dgm:t>
    </dgm:pt>
    <dgm:pt modelId="{52B0D4BE-4971-4E77-973D-B7F732FAA5D8}" type="pres">
      <dgm:prSet presAssocID="{AD32CFE6-C031-4CEE-B608-CF5F922CB12E}" presName="hierRoot3" presStyleCnt="0"/>
      <dgm:spPr/>
    </dgm:pt>
    <dgm:pt modelId="{866AB2FA-2C55-4889-B517-0D029144DC85}" type="pres">
      <dgm:prSet presAssocID="{AD32CFE6-C031-4CEE-B608-CF5F922CB12E}" presName="composite3" presStyleCnt="0"/>
      <dgm:spPr/>
    </dgm:pt>
    <dgm:pt modelId="{998CD0E0-0521-4499-8B6B-17D5A7C471B3}" type="pres">
      <dgm:prSet presAssocID="{AD32CFE6-C031-4CEE-B608-CF5F922CB12E}" presName="background3" presStyleLbl="node3" presStyleIdx="2" presStyleCnt="15"/>
      <dgm:spPr/>
    </dgm:pt>
    <dgm:pt modelId="{DAB8FCF8-9F20-40A2-B287-7326243AA035}" type="pres">
      <dgm:prSet presAssocID="{AD32CFE6-C031-4CEE-B608-CF5F922CB12E}" presName="text3" presStyleLbl="fgAcc3" presStyleIdx="2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D4C0E2F-090B-46A9-B820-F90CCFF6827F}" type="pres">
      <dgm:prSet presAssocID="{AD32CFE6-C031-4CEE-B608-CF5F922CB12E}" presName="hierChild4" presStyleCnt="0"/>
      <dgm:spPr/>
    </dgm:pt>
    <dgm:pt modelId="{CCF23F2A-C0A5-4AF8-B9E7-AE27EA49424B}" type="pres">
      <dgm:prSet presAssocID="{3CA46CE8-D670-4FB0-BA59-AE90A5418880}" presName="Name23" presStyleLbl="parChTrans1D4" presStyleIdx="5" presStyleCnt="10"/>
      <dgm:spPr/>
      <dgm:t>
        <a:bodyPr/>
        <a:lstStyle/>
        <a:p>
          <a:endParaRPr lang="es-MX"/>
        </a:p>
      </dgm:t>
    </dgm:pt>
    <dgm:pt modelId="{0F840B77-BB97-46A9-B73B-8968605BF355}" type="pres">
      <dgm:prSet presAssocID="{D1168B0E-BC5D-465A-8DA8-E746977C3D09}" presName="hierRoot4" presStyleCnt="0"/>
      <dgm:spPr/>
    </dgm:pt>
    <dgm:pt modelId="{E208CFF6-505E-4245-A4DD-033F29E678FF}" type="pres">
      <dgm:prSet presAssocID="{D1168B0E-BC5D-465A-8DA8-E746977C3D09}" presName="composite4" presStyleCnt="0"/>
      <dgm:spPr/>
    </dgm:pt>
    <dgm:pt modelId="{E1262689-E0A4-4F89-BEC9-FF40B5D7A180}" type="pres">
      <dgm:prSet presAssocID="{D1168B0E-BC5D-465A-8DA8-E746977C3D09}" presName="background4" presStyleLbl="node4" presStyleIdx="5" presStyleCnt="10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s-MX"/>
        </a:p>
      </dgm:t>
    </dgm:pt>
    <dgm:pt modelId="{92DB9332-16F4-40AC-B47E-A52FC3E65C2F}" type="pres">
      <dgm:prSet presAssocID="{D1168B0E-BC5D-465A-8DA8-E746977C3D09}" presName="text4" presStyleLbl="fgAcc4" presStyleIdx="5" presStyleCnt="10" custLinFactY="12617" custLinFactNeighborX="2842" custLinFactNeighborY="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379EEDE-5E8A-44CB-8199-0ED64283B911}" type="pres">
      <dgm:prSet presAssocID="{D1168B0E-BC5D-465A-8DA8-E746977C3D09}" presName="hierChild5" presStyleCnt="0"/>
      <dgm:spPr/>
    </dgm:pt>
    <dgm:pt modelId="{2B91969F-B6E7-4A21-9120-EF3C996D7C0C}" type="pres">
      <dgm:prSet presAssocID="{2A2C4884-035E-4534-88A8-3E5AD1411D94}" presName="Name10" presStyleLbl="parChTrans1D2" presStyleIdx="2" presStyleCnt="5"/>
      <dgm:spPr/>
      <dgm:t>
        <a:bodyPr/>
        <a:lstStyle/>
        <a:p>
          <a:endParaRPr lang="es-MX"/>
        </a:p>
      </dgm:t>
    </dgm:pt>
    <dgm:pt modelId="{E27D0F33-3D97-46FF-9FDC-B6A279A4FF93}" type="pres">
      <dgm:prSet presAssocID="{ECB96B71-1382-4BE9-8F5A-AE4727A16387}" presName="hierRoot2" presStyleCnt="0"/>
      <dgm:spPr/>
    </dgm:pt>
    <dgm:pt modelId="{DB7E5327-F982-43EA-80BF-E2619DA0EC96}" type="pres">
      <dgm:prSet presAssocID="{ECB96B71-1382-4BE9-8F5A-AE4727A16387}" presName="composite2" presStyleCnt="0"/>
      <dgm:spPr/>
    </dgm:pt>
    <dgm:pt modelId="{9F3DDAD0-77C4-47C7-9A1D-85609E509996}" type="pres">
      <dgm:prSet presAssocID="{ECB96B71-1382-4BE9-8F5A-AE4727A16387}" presName="background2" presStyleLbl="node2" presStyleIdx="2" presStyleCnt="5"/>
      <dgm:spPr/>
    </dgm:pt>
    <dgm:pt modelId="{571D6A35-EE0A-40B3-A5FD-4880BE65ED86}" type="pres">
      <dgm:prSet presAssocID="{ECB96B71-1382-4BE9-8F5A-AE4727A16387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DA49E3C-68E3-4C86-9C06-F5CC21827D0A}" type="pres">
      <dgm:prSet presAssocID="{ECB96B71-1382-4BE9-8F5A-AE4727A16387}" presName="hierChild3" presStyleCnt="0"/>
      <dgm:spPr/>
    </dgm:pt>
    <dgm:pt modelId="{DA713D3E-DD0D-493B-B9DC-746154D678DC}" type="pres">
      <dgm:prSet presAssocID="{A672DC28-18A0-4D40-852C-6529A00EC488}" presName="Name17" presStyleLbl="parChTrans1D3" presStyleIdx="3" presStyleCnt="15"/>
      <dgm:spPr/>
      <dgm:t>
        <a:bodyPr/>
        <a:lstStyle/>
        <a:p>
          <a:endParaRPr lang="es-MX"/>
        </a:p>
      </dgm:t>
    </dgm:pt>
    <dgm:pt modelId="{0E4571E8-3EE6-431F-A4ED-91E10543A25B}" type="pres">
      <dgm:prSet presAssocID="{6B8B1A2C-9A03-439B-B2D4-8DD4E7392D48}" presName="hierRoot3" presStyleCnt="0"/>
      <dgm:spPr/>
    </dgm:pt>
    <dgm:pt modelId="{5D3E4653-DA87-42CE-990E-07D24754411F}" type="pres">
      <dgm:prSet presAssocID="{6B8B1A2C-9A03-439B-B2D4-8DD4E7392D48}" presName="composite3" presStyleCnt="0"/>
      <dgm:spPr/>
    </dgm:pt>
    <dgm:pt modelId="{467AC2DA-A076-434E-881E-2A8769466C85}" type="pres">
      <dgm:prSet presAssocID="{6B8B1A2C-9A03-439B-B2D4-8DD4E7392D48}" presName="background3" presStyleLbl="node3" presStyleIdx="3" presStyleCnt="15"/>
      <dgm:spPr/>
    </dgm:pt>
    <dgm:pt modelId="{452DFF8A-BEA0-441F-846A-03EF553B3CAD}" type="pres">
      <dgm:prSet presAssocID="{6B8B1A2C-9A03-439B-B2D4-8DD4E7392D48}" presName="text3" presStyleLbl="fgAcc3" presStyleIdx="3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654C35E-4347-4393-A8E3-0B6308CFF284}" type="pres">
      <dgm:prSet presAssocID="{6B8B1A2C-9A03-439B-B2D4-8DD4E7392D48}" presName="hierChild4" presStyleCnt="0"/>
      <dgm:spPr/>
    </dgm:pt>
    <dgm:pt modelId="{547430C0-8BBC-4AAD-8314-0D155D714E4B}" type="pres">
      <dgm:prSet presAssocID="{AC4E6ACF-5612-44FA-A5AA-42DC7BB09901}" presName="Name17" presStyleLbl="parChTrans1D3" presStyleIdx="4" presStyleCnt="15"/>
      <dgm:spPr/>
      <dgm:t>
        <a:bodyPr/>
        <a:lstStyle/>
        <a:p>
          <a:endParaRPr lang="es-MX"/>
        </a:p>
      </dgm:t>
    </dgm:pt>
    <dgm:pt modelId="{840EAC93-1BFA-4FD6-B6E7-0016CB2F315D}" type="pres">
      <dgm:prSet presAssocID="{338CD0FE-B09C-42B5-9C4F-38E1A369A69A}" presName="hierRoot3" presStyleCnt="0"/>
      <dgm:spPr/>
    </dgm:pt>
    <dgm:pt modelId="{613B4B08-778D-4359-81FC-13D5441F0CC6}" type="pres">
      <dgm:prSet presAssocID="{338CD0FE-B09C-42B5-9C4F-38E1A369A69A}" presName="composite3" presStyleCnt="0"/>
      <dgm:spPr/>
    </dgm:pt>
    <dgm:pt modelId="{3068EE9F-1AFF-4EA8-B075-8FCD03B3319A}" type="pres">
      <dgm:prSet presAssocID="{338CD0FE-B09C-42B5-9C4F-38E1A369A69A}" presName="background3" presStyleLbl="node3" presStyleIdx="4" presStyleCnt="15"/>
      <dgm:spPr/>
    </dgm:pt>
    <dgm:pt modelId="{28B76096-C63D-4834-A6FA-19F2D190362B}" type="pres">
      <dgm:prSet presAssocID="{338CD0FE-B09C-42B5-9C4F-38E1A369A69A}" presName="text3" presStyleLbl="fgAcc3" presStyleIdx="4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144258B-A9A3-4B63-9DB1-23AEA8F4420E}" type="pres">
      <dgm:prSet presAssocID="{338CD0FE-B09C-42B5-9C4F-38E1A369A69A}" presName="hierChild4" presStyleCnt="0"/>
      <dgm:spPr/>
    </dgm:pt>
    <dgm:pt modelId="{1260220B-74A0-444D-8309-1E236D6BE5F1}" type="pres">
      <dgm:prSet presAssocID="{7D1A67D5-C52C-4258-BA2B-1B40741F8BA6}" presName="Name17" presStyleLbl="parChTrans1D3" presStyleIdx="5" presStyleCnt="15"/>
      <dgm:spPr/>
      <dgm:t>
        <a:bodyPr/>
        <a:lstStyle/>
        <a:p>
          <a:endParaRPr lang="es-MX"/>
        </a:p>
      </dgm:t>
    </dgm:pt>
    <dgm:pt modelId="{F415216A-9AB2-404B-B8EB-2032B5B1B152}" type="pres">
      <dgm:prSet presAssocID="{6E62BDF3-0641-44B3-BBD4-2ED20BDF3148}" presName="hierRoot3" presStyleCnt="0"/>
      <dgm:spPr/>
    </dgm:pt>
    <dgm:pt modelId="{0781CB74-8723-4562-A595-57EC3786072E}" type="pres">
      <dgm:prSet presAssocID="{6E62BDF3-0641-44B3-BBD4-2ED20BDF3148}" presName="composite3" presStyleCnt="0"/>
      <dgm:spPr/>
    </dgm:pt>
    <dgm:pt modelId="{1EB5D67D-EBC0-4624-9C3D-73402C7CADC8}" type="pres">
      <dgm:prSet presAssocID="{6E62BDF3-0641-44B3-BBD4-2ED20BDF3148}" presName="background3" presStyleLbl="node3" presStyleIdx="5" presStyleCnt="15"/>
      <dgm:spPr/>
    </dgm:pt>
    <dgm:pt modelId="{414FDF4C-C818-4A81-B702-2BF73BADCC00}" type="pres">
      <dgm:prSet presAssocID="{6E62BDF3-0641-44B3-BBD4-2ED20BDF3148}" presName="text3" presStyleLbl="fgAcc3" presStyleIdx="5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783A2D6-C26C-4B95-B21F-10D69E3017AF}" type="pres">
      <dgm:prSet presAssocID="{6E62BDF3-0641-44B3-BBD4-2ED20BDF3148}" presName="hierChild4" presStyleCnt="0"/>
      <dgm:spPr/>
    </dgm:pt>
    <dgm:pt modelId="{3A881C33-2564-42A7-BDA1-EC2AC3977B55}" type="pres">
      <dgm:prSet presAssocID="{A3124B80-3C45-433F-BC4F-81DC560016E1}" presName="Name10" presStyleLbl="parChTrans1D2" presStyleIdx="3" presStyleCnt="5"/>
      <dgm:spPr/>
      <dgm:t>
        <a:bodyPr/>
        <a:lstStyle/>
        <a:p>
          <a:endParaRPr lang="es-MX"/>
        </a:p>
      </dgm:t>
    </dgm:pt>
    <dgm:pt modelId="{6C3036AD-B52D-4725-8DAC-80E7BE4E6BD1}" type="pres">
      <dgm:prSet presAssocID="{FED30B79-C282-4841-B682-BA48811E120B}" presName="hierRoot2" presStyleCnt="0"/>
      <dgm:spPr/>
    </dgm:pt>
    <dgm:pt modelId="{167F443B-7E11-49D1-8F25-340FA260FBE8}" type="pres">
      <dgm:prSet presAssocID="{FED30B79-C282-4841-B682-BA48811E120B}" presName="composite2" presStyleCnt="0"/>
      <dgm:spPr/>
    </dgm:pt>
    <dgm:pt modelId="{5A5B1085-9F73-4772-95DC-3BFAE568C392}" type="pres">
      <dgm:prSet presAssocID="{FED30B79-C282-4841-B682-BA48811E120B}" presName="background2" presStyleLbl="node2" presStyleIdx="3" presStyleCnt="5"/>
      <dgm:spPr/>
    </dgm:pt>
    <dgm:pt modelId="{44E3DAA0-632D-42CE-A67D-70D47F5B2699}" type="pres">
      <dgm:prSet presAssocID="{FED30B79-C282-4841-B682-BA48811E120B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916C223-5FA6-4793-890A-26C8A902E78E}" type="pres">
      <dgm:prSet presAssocID="{FED30B79-C282-4841-B682-BA48811E120B}" presName="hierChild3" presStyleCnt="0"/>
      <dgm:spPr/>
    </dgm:pt>
    <dgm:pt modelId="{61E6ADA9-F46C-4A30-988C-633D4AA720DA}" type="pres">
      <dgm:prSet presAssocID="{897BC65A-3ED1-4564-9664-25FFB525E09B}" presName="Name17" presStyleLbl="parChTrans1D3" presStyleIdx="6" presStyleCnt="15"/>
      <dgm:spPr/>
      <dgm:t>
        <a:bodyPr/>
        <a:lstStyle/>
        <a:p>
          <a:endParaRPr lang="es-MX"/>
        </a:p>
      </dgm:t>
    </dgm:pt>
    <dgm:pt modelId="{3C2627A2-6655-4C38-8BB9-6DB3506F713C}" type="pres">
      <dgm:prSet presAssocID="{BF21428D-6D80-421F-A58F-B6BA9FF2051F}" presName="hierRoot3" presStyleCnt="0"/>
      <dgm:spPr/>
    </dgm:pt>
    <dgm:pt modelId="{6E8F35FF-A8FE-41F4-802D-F038261AE0B8}" type="pres">
      <dgm:prSet presAssocID="{BF21428D-6D80-421F-A58F-B6BA9FF2051F}" presName="composite3" presStyleCnt="0"/>
      <dgm:spPr/>
    </dgm:pt>
    <dgm:pt modelId="{F64CB482-706B-41F2-9618-1BDF72BC8222}" type="pres">
      <dgm:prSet presAssocID="{BF21428D-6D80-421F-A58F-B6BA9FF2051F}" presName="background3" presStyleLbl="node3" presStyleIdx="6" presStyleCnt="15"/>
      <dgm:spPr/>
    </dgm:pt>
    <dgm:pt modelId="{FAB43215-9EE9-40C7-87F0-43F9DFEE4799}" type="pres">
      <dgm:prSet presAssocID="{BF21428D-6D80-421F-A58F-B6BA9FF2051F}" presName="text3" presStyleLbl="fgAcc3" presStyleIdx="6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57E2717-F936-4F0A-A748-2536900E6A1C}" type="pres">
      <dgm:prSet presAssocID="{BF21428D-6D80-421F-A58F-B6BA9FF2051F}" presName="hierChild4" presStyleCnt="0"/>
      <dgm:spPr/>
    </dgm:pt>
    <dgm:pt modelId="{E35DCF88-F254-4324-B957-34381B4FF1FB}" type="pres">
      <dgm:prSet presAssocID="{AD162045-CAE4-47AD-80ED-52D5BB37A461}" presName="Name23" presStyleLbl="parChTrans1D4" presStyleIdx="6" presStyleCnt="10"/>
      <dgm:spPr/>
      <dgm:t>
        <a:bodyPr/>
        <a:lstStyle/>
        <a:p>
          <a:endParaRPr lang="es-MX"/>
        </a:p>
      </dgm:t>
    </dgm:pt>
    <dgm:pt modelId="{DEF28541-2379-43B8-AD14-A55F49831F84}" type="pres">
      <dgm:prSet presAssocID="{F91AAA9C-782D-42F7-A2C3-AE95654F0E0F}" presName="hierRoot4" presStyleCnt="0"/>
      <dgm:spPr/>
    </dgm:pt>
    <dgm:pt modelId="{8178EF63-FD72-4DBD-BD6A-252CD44C2EF2}" type="pres">
      <dgm:prSet presAssocID="{F91AAA9C-782D-42F7-A2C3-AE95654F0E0F}" presName="composite4" presStyleCnt="0"/>
      <dgm:spPr/>
    </dgm:pt>
    <dgm:pt modelId="{2B5B06A5-BED7-49D7-9C01-F24821FBF30E}" type="pres">
      <dgm:prSet presAssocID="{F91AAA9C-782D-42F7-A2C3-AE95654F0E0F}" presName="background4" presStyleLbl="node4" presStyleIdx="6" presStyleCnt="10"/>
      <dgm:spPr>
        <a:solidFill>
          <a:schemeClr val="accent6">
            <a:lumMod val="60000"/>
            <a:lumOff val="40000"/>
          </a:schemeClr>
        </a:solidFill>
      </dgm:spPr>
    </dgm:pt>
    <dgm:pt modelId="{EAA4257F-D02B-46F3-B571-30AEF04C74BE}" type="pres">
      <dgm:prSet presAssocID="{F91AAA9C-782D-42F7-A2C3-AE95654F0E0F}" presName="text4" presStyleLbl="fgAcc4" presStyleIdx="6" presStyleCnt="10" custLinFactY="100000" custLinFactNeighborX="-15053" custLinFactNeighborY="13713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7AB8F89-11FD-4FBC-9959-88023792AE85}" type="pres">
      <dgm:prSet presAssocID="{F91AAA9C-782D-42F7-A2C3-AE95654F0E0F}" presName="hierChild5" presStyleCnt="0"/>
      <dgm:spPr/>
    </dgm:pt>
    <dgm:pt modelId="{3DA4967D-C446-4EE6-8044-58348D683331}" type="pres">
      <dgm:prSet presAssocID="{888F7D04-4EDD-404D-AB7A-7F9FB7428697}" presName="Name23" presStyleLbl="parChTrans1D4" presStyleIdx="7" presStyleCnt="10"/>
      <dgm:spPr/>
      <dgm:t>
        <a:bodyPr/>
        <a:lstStyle/>
        <a:p>
          <a:endParaRPr lang="es-MX"/>
        </a:p>
      </dgm:t>
    </dgm:pt>
    <dgm:pt modelId="{63224500-D180-4AA5-B83E-6082C3ED767B}" type="pres">
      <dgm:prSet presAssocID="{737A312E-2950-401E-AA2C-5349261214D5}" presName="hierRoot4" presStyleCnt="0"/>
      <dgm:spPr/>
    </dgm:pt>
    <dgm:pt modelId="{BBDD9E2D-6D18-4B0E-849A-9C8D811A0D0C}" type="pres">
      <dgm:prSet presAssocID="{737A312E-2950-401E-AA2C-5349261214D5}" presName="composite4" presStyleCnt="0"/>
      <dgm:spPr/>
    </dgm:pt>
    <dgm:pt modelId="{F8C921A5-BE1A-4F64-8FC9-42DC3D946019}" type="pres">
      <dgm:prSet presAssocID="{737A312E-2950-401E-AA2C-5349261214D5}" presName="background4" presStyleLbl="node4" presStyleIdx="7" presStyleCnt="10"/>
      <dgm:spPr/>
    </dgm:pt>
    <dgm:pt modelId="{2D4FEBEF-23B2-484A-88CF-8E702BFE3E55}" type="pres">
      <dgm:prSet presAssocID="{737A312E-2950-401E-AA2C-5349261214D5}" presName="text4" presStyleLbl="fgAcc4" presStyleIdx="7" presStyleCnt="10" custLinFactY="100000" custLinFactNeighborX="-14823" custLinFactNeighborY="13870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720EDF9-A7EB-4198-A828-C99FDAB6415A}" type="pres">
      <dgm:prSet presAssocID="{737A312E-2950-401E-AA2C-5349261214D5}" presName="hierChild5" presStyleCnt="0"/>
      <dgm:spPr/>
    </dgm:pt>
    <dgm:pt modelId="{FE58ED4C-6A4F-4F13-8829-113D56ED9146}" type="pres">
      <dgm:prSet presAssocID="{9CD40C18-784D-45F2-9411-3DB596985EEC}" presName="Name17" presStyleLbl="parChTrans1D3" presStyleIdx="7" presStyleCnt="15"/>
      <dgm:spPr/>
      <dgm:t>
        <a:bodyPr/>
        <a:lstStyle/>
        <a:p>
          <a:endParaRPr lang="es-MX"/>
        </a:p>
      </dgm:t>
    </dgm:pt>
    <dgm:pt modelId="{77D9BE72-ED1E-4B28-999E-BF75F88BB2D1}" type="pres">
      <dgm:prSet presAssocID="{9F73DA8D-0BCD-4FFC-A83C-34BCDB76B7B6}" presName="hierRoot3" presStyleCnt="0"/>
      <dgm:spPr/>
    </dgm:pt>
    <dgm:pt modelId="{A3213B87-67EB-47D9-9F4D-7BCAFB4CF9FF}" type="pres">
      <dgm:prSet presAssocID="{9F73DA8D-0BCD-4FFC-A83C-34BCDB76B7B6}" presName="composite3" presStyleCnt="0"/>
      <dgm:spPr/>
    </dgm:pt>
    <dgm:pt modelId="{73C37F5F-2E4C-410A-B13B-AE80D0CB9103}" type="pres">
      <dgm:prSet presAssocID="{9F73DA8D-0BCD-4FFC-A83C-34BCDB76B7B6}" presName="background3" presStyleLbl="node3" presStyleIdx="7" presStyleCnt="15"/>
      <dgm:spPr/>
    </dgm:pt>
    <dgm:pt modelId="{CD31D771-BE3B-494B-8FF0-52BB18052CA6}" type="pres">
      <dgm:prSet presAssocID="{9F73DA8D-0BCD-4FFC-A83C-34BCDB76B7B6}" presName="text3" presStyleLbl="fgAcc3" presStyleIdx="7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C0274C2-56D1-4EC9-82C4-8917AE447179}" type="pres">
      <dgm:prSet presAssocID="{9F73DA8D-0BCD-4FFC-A83C-34BCDB76B7B6}" presName="hierChild4" presStyleCnt="0"/>
      <dgm:spPr/>
    </dgm:pt>
    <dgm:pt modelId="{F018731E-C9DA-4DFA-9605-B3BE67EB4E36}" type="pres">
      <dgm:prSet presAssocID="{E682655E-3AD7-4D20-AB06-441E09E7CA6D}" presName="Name17" presStyleLbl="parChTrans1D3" presStyleIdx="8" presStyleCnt="15"/>
      <dgm:spPr/>
      <dgm:t>
        <a:bodyPr/>
        <a:lstStyle/>
        <a:p>
          <a:endParaRPr lang="es-MX"/>
        </a:p>
      </dgm:t>
    </dgm:pt>
    <dgm:pt modelId="{33C26E91-2B68-4513-999E-BD8CB3C7F65C}" type="pres">
      <dgm:prSet presAssocID="{A995A8E0-D202-4B30-B3E9-B90EE500C41B}" presName="hierRoot3" presStyleCnt="0"/>
      <dgm:spPr/>
    </dgm:pt>
    <dgm:pt modelId="{345DF3A3-9635-4E81-A574-28DB14D9640F}" type="pres">
      <dgm:prSet presAssocID="{A995A8E0-D202-4B30-B3E9-B90EE500C41B}" presName="composite3" presStyleCnt="0"/>
      <dgm:spPr/>
    </dgm:pt>
    <dgm:pt modelId="{3C403064-B1D0-410F-A1BA-1A5714D3A21A}" type="pres">
      <dgm:prSet presAssocID="{A995A8E0-D202-4B30-B3E9-B90EE500C41B}" presName="background3" presStyleLbl="node3" presStyleIdx="8" presStyleCnt="15"/>
      <dgm:spPr/>
    </dgm:pt>
    <dgm:pt modelId="{E0F9A34A-BC06-45F6-BAEF-8788259A9EB6}" type="pres">
      <dgm:prSet presAssocID="{A995A8E0-D202-4B30-B3E9-B90EE500C41B}" presName="text3" presStyleLbl="fgAcc3" presStyleIdx="8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8A55717-B56A-49AF-838D-A7092E062AE5}" type="pres">
      <dgm:prSet presAssocID="{A995A8E0-D202-4B30-B3E9-B90EE500C41B}" presName="hierChild4" presStyleCnt="0"/>
      <dgm:spPr/>
    </dgm:pt>
    <dgm:pt modelId="{61BC948F-720B-4681-9DAF-EFB4B42FEAD6}" type="pres">
      <dgm:prSet presAssocID="{1C04F414-A331-43A8-B722-3E50759326B6}" presName="Name23" presStyleLbl="parChTrans1D4" presStyleIdx="8" presStyleCnt="10"/>
      <dgm:spPr/>
      <dgm:t>
        <a:bodyPr/>
        <a:lstStyle/>
        <a:p>
          <a:endParaRPr lang="es-MX"/>
        </a:p>
      </dgm:t>
    </dgm:pt>
    <dgm:pt modelId="{155AD4A1-1717-4887-AFE7-294A2190D32A}" type="pres">
      <dgm:prSet presAssocID="{4FF3125F-527B-4B57-9C5B-8B2916188D14}" presName="hierRoot4" presStyleCnt="0"/>
      <dgm:spPr/>
    </dgm:pt>
    <dgm:pt modelId="{59C10E20-DEB9-4774-8923-0A16990F3ACC}" type="pres">
      <dgm:prSet presAssocID="{4FF3125F-527B-4B57-9C5B-8B2916188D14}" presName="composite4" presStyleCnt="0"/>
      <dgm:spPr/>
    </dgm:pt>
    <dgm:pt modelId="{44786CD0-F7F9-4672-B549-94731371488B}" type="pres">
      <dgm:prSet presAssocID="{4FF3125F-527B-4B57-9C5B-8B2916188D14}" presName="background4" presStyleLbl="node4" presStyleIdx="8" presStyleCnt="10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s-MX"/>
        </a:p>
      </dgm:t>
    </dgm:pt>
    <dgm:pt modelId="{9FBD612C-FB23-4890-9BCC-D280ACFA1C9E}" type="pres">
      <dgm:prSet presAssocID="{4FF3125F-527B-4B57-9C5B-8B2916188D14}" presName="text4" presStyleLbl="fgAcc4" presStyleIdx="8" presStyleCnt="10" custLinFactY="10623" custLinFactNeighborX="-3195" custLinFactNeighborY="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26A6CF9-71BF-4A45-A168-5E69EEF9160F}" type="pres">
      <dgm:prSet presAssocID="{4FF3125F-527B-4B57-9C5B-8B2916188D14}" presName="hierChild5" presStyleCnt="0"/>
      <dgm:spPr/>
    </dgm:pt>
    <dgm:pt modelId="{8BA4B164-F54E-4F8A-AE69-3FE42C9AE4C1}" type="pres">
      <dgm:prSet presAssocID="{12076261-5AC2-4B02-8F62-2BF1677AE58F}" presName="Name10" presStyleLbl="parChTrans1D2" presStyleIdx="4" presStyleCnt="5"/>
      <dgm:spPr/>
      <dgm:t>
        <a:bodyPr/>
        <a:lstStyle/>
        <a:p>
          <a:endParaRPr lang="es-MX"/>
        </a:p>
      </dgm:t>
    </dgm:pt>
    <dgm:pt modelId="{2001B09E-0DB6-4F92-95FC-6B835784B8C2}" type="pres">
      <dgm:prSet presAssocID="{B589CE90-B34C-42F3-84FE-9E163B1AB785}" presName="hierRoot2" presStyleCnt="0"/>
      <dgm:spPr/>
    </dgm:pt>
    <dgm:pt modelId="{72C4F868-89EA-41C8-8D73-3DFADE4C7A73}" type="pres">
      <dgm:prSet presAssocID="{B589CE90-B34C-42F3-84FE-9E163B1AB785}" presName="composite2" presStyleCnt="0"/>
      <dgm:spPr/>
    </dgm:pt>
    <dgm:pt modelId="{8EE6516B-EE80-46F8-A05C-CDBB0C686388}" type="pres">
      <dgm:prSet presAssocID="{B589CE90-B34C-42F3-84FE-9E163B1AB785}" presName="background2" presStyleLbl="node2" presStyleIdx="4" presStyleCnt="5"/>
      <dgm:spPr/>
    </dgm:pt>
    <dgm:pt modelId="{D6A97308-70F5-4E94-8D4C-E790AC373942}" type="pres">
      <dgm:prSet presAssocID="{B589CE90-B34C-42F3-84FE-9E163B1AB785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42304FF-E5AD-4B00-954C-067887509B5F}" type="pres">
      <dgm:prSet presAssocID="{B589CE90-B34C-42F3-84FE-9E163B1AB785}" presName="hierChild3" presStyleCnt="0"/>
      <dgm:spPr/>
    </dgm:pt>
    <dgm:pt modelId="{C94BBA60-7453-4C12-94E0-34998E6C469A}" type="pres">
      <dgm:prSet presAssocID="{4770EC4D-EB3E-4550-B0EA-B5AA3DF52176}" presName="Name17" presStyleLbl="parChTrans1D3" presStyleIdx="9" presStyleCnt="15"/>
      <dgm:spPr/>
      <dgm:t>
        <a:bodyPr/>
        <a:lstStyle/>
        <a:p>
          <a:endParaRPr lang="es-MX"/>
        </a:p>
      </dgm:t>
    </dgm:pt>
    <dgm:pt modelId="{7C9EE947-D3CA-4335-A418-6DC68F804196}" type="pres">
      <dgm:prSet presAssocID="{9525FFE6-EAF1-4CD2-8DEE-0C2C0A965A4E}" presName="hierRoot3" presStyleCnt="0"/>
      <dgm:spPr/>
    </dgm:pt>
    <dgm:pt modelId="{08B7BFB3-3118-4EE7-AB8D-68844A92D2C1}" type="pres">
      <dgm:prSet presAssocID="{9525FFE6-EAF1-4CD2-8DEE-0C2C0A965A4E}" presName="composite3" presStyleCnt="0"/>
      <dgm:spPr/>
    </dgm:pt>
    <dgm:pt modelId="{FB5F5121-D0AD-4597-9B6A-E12C50678AEE}" type="pres">
      <dgm:prSet presAssocID="{9525FFE6-EAF1-4CD2-8DEE-0C2C0A965A4E}" presName="background3" presStyleLbl="node3" presStyleIdx="9" presStyleCnt="15"/>
      <dgm:spPr/>
    </dgm:pt>
    <dgm:pt modelId="{FEA0FC76-FF2C-44B9-9908-BADC2BC2978B}" type="pres">
      <dgm:prSet presAssocID="{9525FFE6-EAF1-4CD2-8DEE-0C2C0A965A4E}" presName="text3" presStyleLbl="fgAcc3" presStyleIdx="9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F89E5AA-78FD-45C1-9FBC-D9BBDDC9FCB1}" type="pres">
      <dgm:prSet presAssocID="{9525FFE6-EAF1-4CD2-8DEE-0C2C0A965A4E}" presName="hierChild4" presStyleCnt="0"/>
      <dgm:spPr/>
    </dgm:pt>
    <dgm:pt modelId="{D1164FE1-8220-4A4B-BC3B-FF2FB780956B}" type="pres">
      <dgm:prSet presAssocID="{72DCF6FC-87CA-458F-9B40-4304F4C94875}" presName="Name23" presStyleLbl="parChTrans1D4" presStyleIdx="9" presStyleCnt="10"/>
      <dgm:spPr/>
      <dgm:t>
        <a:bodyPr/>
        <a:lstStyle/>
        <a:p>
          <a:endParaRPr lang="es-MX"/>
        </a:p>
      </dgm:t>
    </dgm:pt>
    <dgm:pt modelId="{8A58F33F-D203-49FE-A4A4-4846DF2E5C78}" type="pres">
      <dgm:prSet presAssocID="{AB3790D6-52A8-43A6-B56C-6A34DF1D90BE}" presName="hierRoot4" presStyleCnt="0"/>
      <dgm:spPr/>
    </dgm:pt>
    <dgm:pt modelId="{82F942C1-E3DC-4310-9D39-FBD4BB2F3064}" type="pres">
      <dgm:prSet presAssocID="{AB3790D6-52A8-43A6-B56C-6A34DF1D90BE}" presName="composite4" presStyleCnt="0"/>
      <dgm:spPr/>
    </dgm:pt>
    <dgm:pt modelId="{2431EB89-7B28-48DD-B2C3-696AD71E9E2D}" type="pres">
      <dgm:prSet presAssocID="{AB3790D6-52A8-43A6-B56C-6A34DF1D90BE}" presName="background4" presStyleLbl="node4" presStyleIdx="9" presStyleCnt="1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es-MX"/>
        </a:p>
      </dgm:t>
    </dgm:pt>
    <dgm:pt modelId="{0C00D10B-5443-47C5-862D-EC838E76C3B1}" type="pres">
      <dgm:prSet presAssocID="{AB3790D6-52A8-43A6-B56C-6A34DF1D90BE}" presName="text4" presStyleLbl="fgAcc4" presStyleIdx="9" presStyleCnt="10" custLinFactY="4684" custLinFactNeighborX="-350" custLinFactNeighborY="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D7A4EEB-4B89-4741-9C70-D2D9520691C1}" type="pres">
      <dgm:prSet presAssocID="{AB3790D6-52A8-43A6-B56C-6A34DF1D90BE}" presName="hierChild5" presStyleCnt="0"/>
      <dgm:spPr/>
    </dgm:pt>
    <dgm:pt modelId="{75F7347F-9114-49B9-AFD4-05A75AB4BDD8}" type="pres">
      <dgm:prSet presAssocID="{FE9EEFD3-9F6A-4CFC-A938-F5E358686771}" presName="Name17" presStyleLbl="parChTrans1D3" presStyleIdx="10" presStyleCnt="15"/>
      <dgm:spPr/>
      <dgm:t>
        <a:bodyPr/>
        <a:lstStyle/>
        <a:p>
          <a:endParaRPr lang="es-MX"/>
        </a:p>
      </dgm:t>
    </dgm:pt>
    <dgm:pt modelId="{3507F1C9-901D-4B7A-A40E-17E98CDF914A}" type="pres">
      <dgm:prSet presAssocID="{D9F68F4B-50F6-498F-B90E-C8D5A433E2BC}" presName="hierRoot3" presStyleCnt="0"/>
      <dgm:spPr/>
    </dgm:pt>
    <dgm:pt modelId="{465A587F-55BE-4939-9FDA-46E9AED842B1}" type="pres">
      <dgm:prSet presAssocID="{D9F68F4B-50F6-498F-B90E-C8D5A433E2BC}" presName="composite3" presStyleCnt="0"/>
      <dgm:spPr/>
    </dgm:pt>
    <dgm:pt modelId="{1AD8E63C-CEC2-4FCD-881D-41A2DF89E04E}" type="pres">
      <dgm:prSet presAssocID="{D9F68F4B-50F6-498F-B90E-C8D5A433E2BC}" presName="background3" presStyleLbl="node3" presStyleIdx="10" presStyleCnt="15"/>
      <dgm:spPr/>
    </dgm:pt>
    <dgm:pt modelId="{0F4AC0D1-4D3C-4AE3-9A40-BA848189173E}" type="pres">
      <dgm:prSet presAssocID="{D9F68F4B-50F6-498F-B90E-C8D5A433E2BC}" presName="text3" presStyleLbl="fgAcc3" presStyleIdx="10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70EB7A0-287C-4EEC-8460-A0D7189E027C}" type="pres">
      <dgm:prSet presAssocID="{D9F68F4B-50F6-498F-B90E-C8D5A433E2BC}" presName="hierChild4" presStyleCnt="0"/>
      <dgm:spPr/>
    </dgm:pt>
    <dgm:pt modelId="{81B3F799-1BD1-43DF-94AF-88CAC03A3013}" type="pres">
      <dgm:prSet presAssocID="{ECC1B21E-6795-4FBE-82F7-479CAF796B60}" presName="Name17" presStyleLbl="parChTrans1D3" presStyleIdx="11" presStyleCnt="15"/>
      <dgm:spPr/>
      <dgm:t>
        <a:bodyPr/>
        <a:lstStyle/>
        <a:p>
          <a:endParaRPr lang="es-MX"/>
        </a:p>
      </dgm:t>
    </dgm:pt>
    <dgm:pt modelId="{53F5A7E7-E194-4145-9945-6E2F692E537C}" type="pres">
      <dgm:prSet presAssocID="{6F683324-4517-490A-A42F-7D02CB071458}" presName="hierRoot3" presStyleCnt="0"/>
      <dgm:spPr/>
    </dgm:pt>
    <dgm:pt modelId="{86E2025E-3719-4FAD-9AEF-16AE717F324A}" type="pres">
      <dgm:prSet presAssocID="{6F683324-4517-490A-A42F-7D02CB071458}" presName="composite3" presStyleCnt="0"/>
      <dgm:spPr/>
    </dgm:pt>
    <dgm:pt modelId="{05ACB75B-71B2-4BC8-8E2D-04E86C9AA79C}" type="pres">
      <dgm:prSet presAssocID="{6F683324-4517-490A-A42F-7D02CB071458}" presName="background3" presStyleLbl="node3" presStyleIdx="11" presStyleCnt="15"/>
      <dgm:spPr/>
    </dgm:pt>
    <dgm:pt modelId="{9B08DDB7-CD6D-4E64-923D-15D7D0A3C039}" type="pres">
      <dgm:prSet presAssocID="{6F683324-4517-490A-A42F-7D02CB071458}" presName="text3" presStyleLbl="fgAcc3" presStyleIdx="11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7163FCC-2F0E-4DA0-8CE4-7E44725C0387}" type="pres">
      <dgm:prSet presAssocID="{6F683324-4517-490A-A42F-7D02CB071458}" presName="hierChild4" presStyleCnt="0"/>
      <dgm:spPr/>
    </dgm:pt>
    <dgm:pt modelId="{A45082EB-2634-4B39-BF89-3D3205CBF373}" type="pres">
      <dgm:prSet presAssocID="{C0262B19-A5DC-4F5B-9D88-13A30C9B863E}" presName="Name17" presStyleLbl="parChTrans1D3" presStyleIdx="12" presStyleCnt="15"/>
      <dgm:spPr/>
      <dgm:t>
        <a:bodyPr/>
        <a:lstStyle/>
        <a:p>
          <a:endParaRPr lang="es-MX"/>
        </a:p>
      </dgm:t>
    </dgm:pt>
    <dgm:pt modelId="{EAD0BCD7-0394-4FB8-A3E1-EB3DB9D00AB0}" type="pres">
      <dgm:prSet presAssocID="{5820ECF8-FC0B-4028-9692-270F7D45D1E7}" presName="hierRoot3" presStyleCnt="0"/>
      <dgm:spPr/>
    </dgm:pt>
    <dgm:pt modelId="{3D497C3B-A01B-495D-9C28-6EE137EBF5EE}" type="pres">
      <dgm:prSet presAssocID="{5820ECF8-FC0B-4028-9692-270F7D45D1E7}" presName="composite3" presStyleCnt="0"/>
      <dgm:spPr/>
    </dgm:pt>
    <dgm:pt modelId="{0F3A9523-73E4-4CA6-90EC-E6C721864CB1}" type="pres">
      <dgm:prSet presAssocID="{5820ECF8-FC0B-4028-9692-270F7D45D1E7}" presName="background3" presStyleLbl="node3" presStyleIdx="12" presStyleCnt="15"/>
      <dgm:spPr/>
    </dgm:pt>
    <dgm:pt modelId="{7B9D42BE-DACD-4B5B-BD71-4DB8158C2F24}" type="pres">
      <dgm:prSet presAssocID="{5820ECF8-FC0B-4028-9692-270F7D45D1E7}" presName="text3" presStyleLbl="fgAcc3" presStyleIdx="12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3077BD0-4E79-4773-8830-7D5AB0D4223C}" type="pres">
      <dgm:prSet presAssocID="{5820ECF8-FC0B-4028-9692-270F7D45D1E7}" presName="hierChild4" presStyleCnt="0"/>
      <dgm:spPr/>
    </dgm:pt>
    <dgm:pt modelId="{8572FC5A-DC0F-4366-92C4-D086A3424FD9}" type="pres">
      <dgm:prSet presAssocID="{56AB8ABD-30F9-4825-A929-7F716BD165EE}" presName="Name17" presStyleLbl="parChTrans1D3" presStyleIdx="13" presStyleCnt="15"/>
      <dgm:spPr/>
      <dgm:t>
        <a:bodyPr/>
        <a:lstStyle/>
        <a:p>
          <a:endParaRPr lang="es-MX"/>
        </a:p>
      </dgm:t>
    </dgm:pt>
    <dgm:pt modelId="{CA08605A-8E7D-46A3-BC16-A5E4CBA44897}" type="pres">
      <dgm:prSet presAssocID="{2A3E54E3-3509-49A7-9840-551153454957}" presName="hierRoot3" presStyleCnt="0"/>
      <dgm:spPr/>
    </dgm:pt>
    <dgm:pt modelId="{E582328F-7B71-4CDB-AAD5-6B1CD104EE15}" type="pres">
      <dgm:prSet presAssocID="{2A3E54E3-3509-49A7-9840-551153454957}" presName="composite3" presStyleCnt="0"/>
      <dgm:spPr/>
    </dgm:pt>
    <dgm:pt modelId="{779C0E31-1F35-4C1F-A0AB-6C0A1B15ADDB}" type="pres">
      <dgm:prSet presAssocID="{2A3E54E3-3509-49A7-9840-551153454957}" presName="background3" presStyleLbl="node3" presStyleIdx="13" presStyleCnt="15"/>
      <dgm:spPr/>
    </dgm:pt>
    <dgm:pt modelId="{F84DB583-9D7D-43D3-BD84-E611C4D00CE3}" type="pres">
      <dgm:prSet presAssocID="{2A3E54E3-3509-49A7-9840-551153454957}" presName="text3" presStyleLbl="fgAcc3" presStyleIdx="13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53284AC-7337-4087-8CA7-8C6B48160389}" type="pres">
      <dgm:prSet presAssocID="{2A3E54E3-3509-49A7-9840-551153454957}" presName="hierChild4" presStyleCnt="0"/>
      <dgm:spPr/>
    </dgm:pt>
    <dgm:pt modelId="{73972480-2A2A-49F1-8CF9-7808BF4909BA}" type="pres">
      <dgm:prSet presAssocID="{A500F63A-420B-456C-8CBD-0E0B7A2FDC6B}" presName="Name17" presStyleLbl="parChTrans1D3" presStyleIdx="14" presStyleCnt="15"/>
      <dgm:spPr/>
      <dgm:t>
        <a:bodyPr/>
        <a:lstStyle/>
        <a:p>
          <a:endParaRPr lang="es-MX"/>
        </a:p>
      </dgm:t>
    </dgm:pt>
    <dgm:pt modelId="{20EF64B1-1036-47D9-9A42-E19787ADCAE7}" type="pres">
      <dgm:prSet presAssocID="{7F4C15AC-E23B-44E1-9BBF-24EB4004CFE4}" presName="hierRoot3" presStyleCnt="0"/>
      <dgm:spPr/>
    </dgm:pt>
    <dgm:pt modelId="{81999254-8286-4C42-8B96-5556B3A863F6}" type="pres">
      <dgm:prSet presAssocID="{7F4C15AC-E23B-44E1-9BBF-24EB4004CFE4}" presName="composite3" presStyleCnt="0"/>
      <dgm:spPr/>
    </dgm:pt>
    <dgm:pt modelId="{1146B30D-589A-40AE-8516-C3B25692DE77}" type="pres">
      <dgm:prSet presAssocID="{7F4C15AC-E23B-44E1-9BBF-24EB4004CFE4}" presName="background3" presStyleLbl="node3" presStyleIdx="14" presStyleCnt="15"/>
      <dgm:spPr/>
    </dgm:pt>
    <dgm:pt modelId="{5379BB9F-DB4D-4765-BD5E-0EC790F506C2}" type="pres">
      <dgm:prSet presAssocID="{7F4C15AC-E23B-44E1-9BBF-24EB4004CFE4}" presName="text3" presStyleLbl="fgAcc3" presStyleIdx="14" presStyleCnt="1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B5B813B-9208-4C62-AD16-81DE3CDDEC63}" type="pres">
      <dgm:prSet presAssocID="{7F4C15AC-E23B-44E1-9BBF-24EB4004CFE4}" presName="hierChild4" presStyleCnt="0"/>
      <dgm:spPr/>
    </dgm:pt>
  </dgm:ptLst>
  <dgm:cxnLst>
    <dgm:cxn modelId="{8F0923F6-A98A-4866-9DCA-4822B644F38D}" srcId="{BF21428D-6D80-421F-A58F-B6BA9FF2051F}" destId="{737A312E-2950-401E-AA2C-5349261214D5}" srcOrd="1" destOrd="0" parTransId="{888F7D04-4EDD-404D-AB7A-7F9FB7428697}" sibTransId="{E9E44D39-988A-48AE-BC9E-7A8C207C22AE}"/>
    <dgm:cxn modelId="{04DCF97F-1906-46CE-BE8F-C1CF0DDAAE5A}" srcId="{57FA6B32-A753-41EA-8CA8-AF29C386B6E8}" destId="{D8D210C6-D2CB-4220-AF11-869F09F6AB01}" srcOrd="0" destOrd="0" parTransId="{A6502694-3948-485C-A0A7-371BAE5B2AB6}" sibTransId="{5FBBC885-5555-44FE-9D28-ADC4EC9C173B}"/>
    <dgm:cxn modelId="{0A081A84-BCD4-4F3D-943E-BB5BF0F56859}" srcId="{11B20BFA-1D4B-4EBB-9D7B-D60992A711D0}" destId="{23901A33-CAC4-403C-B8C3-666B38055F49}" srcOrd="0" destOrd="0" parTransId="{6D89CE78-0B9C-412A-A7D8-4489515F6442}" sibTransId="{957CD462-48CC-4A54-9916-619769123A0E}"/>
    <dgm:cxn modelId="{5E0E4BEB-79A8-4A9D-B3A7-52D9ED64F75F}" type="presOf" srcId="{272902AC-08B5-477F-8F43-9D369816AFF6}" destId="{86DB276D-3F46-46FA-BDC2-BC05A228A0A0}" srcOrd="0" destOrd="0" presId="urn:microsoft.com/office/officeart/2005/8/layout/hierarchy1"/>
    <dgm:cxn modelId="{766F78AA-A5F3-48B5-A722-DF14289FCF12}" type="presOf" srcId="{E682655E-3AD7-4D20-AB06-441E09E7CA6D}" destId="{F018731E-C9DA-4DFA-9605-B3BE67EB4E36}" srcOrd="0" destOrd="0" presId="urn:microsoft.com/office/officeart/2005/8/layout/hierarchy1"/>
    <dgm:cxn modelId="{205ACB96-B195-44B0-B25F-914877E73098}" type="presOf" srcId="{4FF3125F-527B-4B57-9C5B-8B2916188D14}" destId="{9FBD612C-FB23-4890-9BCC-D280ACFA1C9E}" srcOrd="0" destOrd="0" presId="urn:microsoft.com/office/officeart/2005/8/layout/hierarchy1"/>
    <dgm:cxn modelId="{E82713AD-0DFF-4680-B7F4-1BBFFCF56A89}" type="presOf" srcId="{338CD0FE-B09C-42B5-9C4F-38E1A369A69A}" destId="{28B76096-C63D-4834-A6FA-19F2D190362B}" srcOrd="0" destOrd="0" presId="urn:microsoft.com/office/officeart/2005/8/layout/hierarchy1"/>
    <dgm:cxn modelId="{21A898F2-8D6A-45E7-9981-5BE13D1EE784}" type="presOf" srcId="{ECB96B71-1382-4BE9-8F5A-AE4727A16387}" destId="{571D6A35-EE0A-40B3-A5FD-4880BE65ED86}" srcOrd="0" destOrd="0" presId="urn:microsoft.com/office/officeart/2005/8/layout/hierarchy1"/>
    <dgm:cxn modelId="{D470B0D6-5787-4181-9CBE-7BAA3040AA6C}" srcId="{B589CE90-B34C-42F3-84FE-9E163B1AB785}" destId="{6F683324-4517-490A-A42F-7D02CB071458}" srcOrd="2" destOrd="0" parTransId="{ECC1B21E-6795-4FBE-82F7-479CAF796B60}" sibTransId="{ADB7F50A-481D-4FEF-B8DD-0BDD64117077}"/>
    <dgm:cxn modelId="{E786D4C8-F34C-481F-B029-69B0FBF3BB6E}" srcId="{57FA6B32-A753-41EA-8CA8-AF29C386B6E8}" destId="{3E90FB01-D2AF-40B9-B7A1-24407A0ED299}" srcOrd="1" destOrd="0" parTransId="{BBC5C858-6527-4B26-8A39-CAAC940489A9}" sibTransId="{FFB1AE2A-028E-4217-A872-E269A4EE272A}"/>
    <dgm:cxn modelId="{10FF10E5-665A-471F-9974-EF4E52021D52}" type="presOf" srcId="{11B20BFA-1D4B-4EBB-9D7B-D60992A711D0}" destId="{6CF31679-158F-4F21-8F7F-BB7C864EC2AB}" srcOrd="0" destOrd="0" presId="urn:microsoft.com/office/officeart/2005/8/layout/hierarchy1"/>
    <dgm:cxn modelId="{5FA245D9-B4D0-4D50-B01B-44680A9292F6}" type="presOf" srcId="{888F7D04-4EDD-404D-AB7A-7F9FB7428697}" destId="{3DA4967D-C446-4EE6-8044-58348D683331}" srcOrd="0" destOrd="0" presId="urn:microsoft.com/office/officeart/2005/8/layout/hierarchy1"/>
    <dgm:cxn modelId="{CBD098D9-DA9A-49B4-9ED1-F8E5E6BDCE98}" srcId="{11B20BFA-1D4B-4EBB-9D7B-D60992A711D0}" destId="{C82BD444-9D28-4162-8C51-2C38F6D46E45}" srcOrd="1" destOrd="0" parTransId="{8AE93B9A-0A9E-465A-AB17-584062AC2EDD}" sibTransId="{BD51DBC9-C63A-4F4D-AC34-AE95E7447E09}"/>
    <dgm:cxn modelId="{D6D8444D-B7B0-4FD4-8224-0E727A4A7CAC}" srcId="{B589CE90-B34C-42F3-84FE-9E163B1AB785}" destId="{5820ECF8-FC0B-4028-9692-270F7D45D1E7}" srcOrd="3" destOrd="0" parTransId="{C0262B19-A5DC-4F5B-9D88-13A30C9B863E}" sibTransId="{8475C46D-8FA9-4C6C-AB5C-9958745522ED}"/>
    <dgm:cxn modelId="{F6C4EDF6-338F-4AD1-B336-93E74465DC01}" srcId="{3E90FB01-D2AF-40B9-B7A1-24407A0ED299}" destId="{C101C79B-5DF0-4693-842A-799F002BE021}" srcOrd="0" destOrd="0" parTransId="{AB804EC9-6607-464D-B1A6-1D1074AF19D3}" sibTransId="{D7E1E5CA-47F9-4C46-B03E-6E1653E3C80C}"/>
    <dgm:cxn modelId="{AA2A58AE-8DDE-49A0-B0A9-FDDA79D9F4F4}" srcId="{6351E463-42AA-4925-A9B2-338090493A76}" destId="{11B20BFA-1D4B-4EBB-9D7B-D60992A711D0}" srcOrd="0" destOrd="0" parTransId="{9C4D6685-6570-4849-8434-2FF14316C775}" sibTransId="{5094FC18-0CFA-4AAA-A499-6C49E4A02F1B}"/>
    <dgm:cxn modelId="{F67F1FCF-C282-45C0-8357-76FCE3F3C1F5}" srcId="{FED30B79-C282-4841-B682-BA48811E120B}" destId="{BF21428D-6D80-421F-A58F-B6BA9FF2051F}" srcOrd="0" destOrd="0" parTransId="{897BC65A-3ED1-4564-9664-25FFB525E09B}" sibTransId="{C9070214-7C44-46BF-9E5F-775EC2AB86AB}"/>
    <dgm:cxn modelId="{E30B256A-D378-4B2F-8A37-D58EDA837059}" type="presOf" srcId="{A672DC28-18A0-4D40-852C-6529A00EC488}" destId="{DA713D3E-DD0D-493B-B9DC-746154D678DC}" srcOrd="0" destOrd="0" presId="urn:microsoft.com/office/officeart/2005/8/layout/hierarchy1"/>
    <dgm:cxn modelId="{0B5ED961-8372-487B-A3DE-15B87373FB23}" type="presOf" srcId="{7F4C15AC-E23B-44E1-9BBF-24EB4004CFE4}" destId="{5379BB9F-DB4D-4765-BD5E-0EC790F506C2}" srcOrd="0" destOrd="0" presId="urn:microsoft.com/office/officeart/2005/8/layout/hierarchy1"/>
    <dgm:cxn modelId="{3D23C8EC-8962-4968-87BE-71F2C723A6C9}" type="presOf" srcId="{AB3790D6-52A8-43A6-B56C-6A34DF1D90BE}" destId="{0C00D10B-5443-47C5-862D-EC838E76C3B1}" srcOrd="0" destOrd="0" presId="urn:microsoft.com/office/officeart/2005/8/layout/hierarchy1"/>
    <dgm:cxn modelId="{8B416710-FF65-4ABE-9EA9-F9DE1F220227}" srcId="{B589CE90-B34C-42F3-84FE-9E163B1AB785}" destId="{7F4C15AC-E23B-44E1-9BBF-24EB4004CFE4}" srcOrd="5" destOrd="0" parTransId="{A500F63A-420B-456C-8CBD-0E0B7A2FDC6B}" sibTransId="{42577074-4970-4507-9310-EF78B816F3F8}"/>
    <dgm:cxn modelId="{2F7686AF-58C9-4AE8-A33F-C76E3A83EF2B}" type="presOf" srcId="{D1168B0E-BC5D-465A-8DA8-E746977C3D09}" destId="{92DB9332-16F4-40AC-B47E-A52FC3E65C2F}" srcOrd="0" destOrd="0" presId="urn:microsoft.com/office/officeart/2005/8/layout/hierarchy1"/>
    <dgm:cxn modelId="{F38857CC-426A-468B-86F2-D1397B80273D}" type="presOf" srcId="{C82BD444-9D28-4162-8C51-2C38F6D46E45}" destId="{9E2E175E-E29A-42D3-AFB6-AE1913CB6AEF}" srcOrd="0" destOrd="0" presId="urn:microsoft.com/office/officeart/2005/8/layout/hierarchy1"/>
    <dgm:cxn modelId="{CDFE64A3-6BC8-4BE0-A8F3-AE0D3F320891}" srcId="{23901A33-CAC4-403C-B8C3-666B38055F49}" destId="{57FA6B32-A753-41EA-8CA8-AF29C386B6E8}" srcOrd="0" destOrd="0" parTransId="{2BC9BA55-04CC-4D3A-82C1-8A8FB6F1AE50}" sibTransId="{7084D158-B82F-4C25-9324-943B8E7CB283}"/>
    <dgm:cxn modelId="{47FFA427-6B6A-4CAA-9B73-40BE9A3C041D}" srcId="{C82BD444-9D28-4162-8C51-2C38F6D46E45}" destId="{87401ACF-A30A-46D3-80A4-E5B7C71EAF81}" srcOrd="0" destOrd="0" parTransId="{A89B5641-4F0C-42FF-94FD-408089BE1943}" sibTransId="{7D9C5755-8E0C-4342-BD2E-6606039A5F5A}"/>
    <dgm:cxn modelId="{8CB3A870-C3D8-42F1-8061-1F08BF30241C}" srcId="{BF21428D-6D80-421F-A58F-B6BA9FF2051F}" destId="{F91AAA9C-782D-42F7-A2C3-AE95654F0E0F}" srcOrd="0" destOrd="0" parTransId="{AD162045-CAE4-47AD-80ED-52D5BB37A461}" sibTransId="{A86E6794-86A2-48C2-BAE0-B4A5621E5F0A}"/>
    <dgm:cxn modelId="{EB28FC68-E3CE-43EB-BEED-E8B7C8913C37}" type="presOf" srcId="{3CA46CE8-D670-4FB0-BA59-AE90A5418880}" destId="{CCF23F2A-C0A5-4AF8-B9E7-AE27EA49424B}" srcOrd="0" destOrd="0" presId="urn:microsoft.com/office/officeart/2005/8/layout/hierarchy1"/>
    <dgm:cxn modelId="{C6B5EF17-F5C6-48C6-A70B-F54275F0695D}" srcId="{3E90FB01-D2AF-40B9-B7A1-24407A0ED299}" destId="{F5ACEA0C-619E-4FCD-AA26-8A2016F095C2}" srcOrd="1" destOrd="0" parTransId="{D75F0344-44C2-4129-9FDF-807C6EC63250}" sibTransId="{18571894-AFCD-4CDE-BF9E-E8B54331C639}"/>
    <dgm:cxn modelId="{C3096AF8-1F11-4E42-8AC5-F17DAE5B6519}" type="presOf" srcId="{5820ECF8-FC0B-4028-9692-270F7D45D1E7}" destId="{7B9D42BE-DACD-4B5B-BD71-4DB8158C2F24}" srcOrd="0" destOrd="0" presId="urn:microsoft.com/office/officeart/2005/8/layout/hierarchy1"/>
    <dgm:cxn modelId="{B0C4BF5A-A7D0-4019-AF07-02659F2A5CE9}" type="presOf" srcId="{57FA6B32-A753-41EA-8CA8-AF29C386B6E8}" destId="{FE50F275-29BC-4DE5-AB67-D3052982C26C}" srcOrd="0" destOrd="0" presId="urn:microsoft.com/office/officeart/2005/8/layout/hierarchy1"/>
    <dgm:cxn modelId="{A3D268CC-DB95-4713-9A7B-F32125C987FD}" type="presOf" srcId="{A995A8E0-D202-4B30-B3E9-B90EE500C41B}" destId="{E0F9A34A-BC06-45F6-BAEF-8788259A9EB6}" srcOrd="0" destOrd="0" presId="urn:microsoft.com/office/officeart/2005/8/layout/hierarchy1"/>
    <dgm:cxn modelId="{4C63AE71-BBF2-4815-B906-08AB917A7D65}" srcId="{ECB96B71-1382-4BE9-8F5A-AE4727A16387}" destId="{6E62BDF3-0641-44B3-BBD4-2ED20BDF3148}" srcOrd="2" destOrd="0" parTransId="{7D1A67D5-C52C-4258-BA2B-1B40741F8BA6}" sibTransId="{D63C795D-BF8C-4B73-BAF0-2382D9F66DEE}"/>
    <dgm:cxn modelId="{77592320-6B14-4E44-BE4E-55B740AC4E06}" srcId="{11B20BFA-1D4B-4EBB-9D7B-D60992A711D0}" destId="{FED30B79-C282-4841-B682-BA48811E120B}" srcOrd="3" destOrd="0" parTransId="{A3124B80-3C45-433F-BC4F-81DC560016E1}" sibTransId="{D57D8A60-CDE2-45D1-9B66-1D730AA44A32}"/>
    <dgm:cxn modelId="{715C7C24-B85E-4214-87B9-B7EB165EA5C0}" type="presOf" srcId="{6F683324-4517-490A-A42F-7D02CB071458}" destId="{9B08DDB7-CD6D-4E64-923D-15D7D0A3C039}" srcOrd="0" destOrd="0" presId="urn:microsoft.com/office/officeart/2005/8/layout/hierarchy1"/>
    <dgm:cxn modelId="{671D0981-4D76-4486-B43F-942D88E1829A}" type="presOf" srcId="{BF21428D-6D80-421F-A58F-B6BA9FF2051F}" destId="{FAB43215-9EE9-40C7-87F0-43F9DFEE4799}" srcOrd="0" destOrd="0" presId="urn:microsoft.com/office/officeart/2005/8/layout/hierarchy1"/>
    <dgm:cxn modelId="{693D1757-6A20-4BEE-8ECC-C709951B7297}" type="presOf" srcId="{D8D210C6-D2CB-4220-AF11-869F09F6AB01}" destId="{76A98C6A-0F36-44FA-BAD0-464D407A4203}" srcOrd="0" destOrd="0" presId="urn:microsoft.com/office/officeart/2005/8/layout/hierarchy1"/>
    <dgm:cxn modelId="{36404F52-85AA-4A94-93AD-5AB498E087C6}" type="presOf" srcId="{23901A33-CAC4-403C-B8C3-666B38055F49}" destId="{30205C23-F351-4463-98B4-6A4F1E606AF7}" srcOrd="0" destOrd="0" presId="urn:microsoft.com/office/officeart/2005/8/layout/hierarchy1"/>
    <dgm:cxn modelId="{958291B2-67F2-4A6E-8D0D-E00209F81908}" type="presOf" srcId="{6CF1E8AC-1931-4AB6-BA9E-8A7D54AB7F3C}" destId="{D9840934-FD3F-4CD0-87EB-2382900EF845}" srcOrd="0" destOrd="0" presId="urn:microsoft.com/office/officeart/2005/8/layout/hierarchy1"/>
    <dgm:cxn modelId="{11D8AC0B-5C90-4978-B5BC-D0F5AFC7B7A4}" type="presOf" srcId="{72DCF6FC-87CA-458F-9B40-4304F4C94875}" destId="{D1164FE1-8220-4A4B-BC3B-FF2FB780956B}" srcOrd="0" destOrd="0" presId="urn:microsoft.com/office/officeart/2005/8/layout/hierarchy1"/>
    <dgm:cxn modelId="{A321C7F1-7B3F-47C8-98A0-5FD58246EF05}" type="presOf" srcId="{AD32CFE6-C031-4CEE-B608-CF5F922CB12E}" destId="{DAB8FCF8-9F20-40A2-B287-7326243AA035}" srcOrd="0" destOrd="0" presId="urn:microsoft.com/office/officeart/2005/8/layout/hierarchy1"/>
    <dgm:cxn modelId="{31149B3D-F80A-47F6-9B94-E6F16B506520}" type="presOf" srcId="{1C04F414-A331-43A8-B722-3E50759326B6}" destId="{61BC948F-720B-4681-9DAF-EFB4B42FEAD6}" srcOrd="0" destOrd="0" presId="urn:microsoft.com/office/officeart/2005/8/layout/hierarchy1"/>
    <dgm:cxn modelId="{897B4E77-957D-4DFD-8514-6CCAFEFD946E}" type="presOf" srcId="{56AB8ABD-30F9-4825-A929-7F716BD165EE}" destId="{8572FC5A-DC0F-4366-92C4-D086A3424FD9}" srcOrd="0" destOrd="0" presId="urn:microsoft.com/office/officeart/2005/8/layout/hierarchy1"/>
    <dgm:cxn modelId="{1A27707B-8CE2-478E-B9FD-664D318B4F6F}" srcId="{B589CE90-B34C-42F3-84FE-9E163B1AB785}" destId="{2A3E54E3-3509-49A7-9840-551153454957}" srcOrd="4" destOrd="0" parTransId="{56AB8ABD-30F9-4825-A929-7F716BD165EE}" sibTransId="{FC0DB434-9265-41CE-BBC4-BEF91398DE6C}"/>
    <dgm:cxn modelId="{D1F026B2-B449-4B8A-8F0B-AE39F82BE6D6}" srcId="{11B20BFA-1D4B-4EBB-9D7B-D60992A711D0}" destId="{B589CE90-B34C-42F3-84FE-9E163B1AB785}" srcOrd="4" destOrd="0" parTransId="{12076261-5AC2-4B02-8F62-2BF1677AE58F}" sibTransId="{AC2317F4-6D08-44CC-B073-91D051260582}"/>
    <dgm:cxn modelId="{BFE05A99-0815-4552-8193-08DABD8FDD18}" type="presOf" srcId="{C0262B19-A5DC-4F5B-9D88-13A30C9B863E}" destId="{A45082EB-2634-4B39-BF89-3D3205CBF373}" srcOrd="0" destOrd="0" presId="urn:microsoft.com/office/officeart/2005/8/layout/hierarchy1"/>
    <dgm:cxn modelId="{2EDD1880-BD0E-4428-A71D-E3A6CA9BF2DE}" type="presOf" srcId="{B589CE90-B34C-42F3-84FE-9E163B1AB785}" destId="{D6A97308-70F5-4E94-8D4C-E790AC373942}" srcOrd="0" destOrd="0" presId="urn:microsoft.com/office/officeart/2005/8/layout/hierarchy1"/>
    <dgm:cxn modelId="{52746327-CB7F-4086-B558-F7FCD69D1721}" type="presOf" srcId="{9CD40C18-784D-45F2-9411-3DB596985EEC}" destId="{FE58ED4C-6A4F-4F13-8829-113D56ED9146}" srcOrd="0" destOrd="0" presId="urn:microsoft.com/office/officeart/2005/8/layout/hierarchy1"/>
    <dgm:cxn modelId="{C3A898BD-A6E3-4107-A4D6-63E869CF8353}" type="presOf" srcId="{6E62BDF3-0641-44B3-BBD4-2ED20BDF3148}" destId="{414FDF4C-C818-4A81-B702-2BF73BADCC00}" srcOrd="0" destOrd="0" presId="urn:microsoft.com/office/officeart/2005/8/layout/hierarchy1"/>
    <dgm:cxn modelId="{8E6D794A-6969-4BEA-B194-7E674949D081}" type="presOf" srcId="{C101C79B-5DF0-4693-842A-799F002BE021}" destId="{00D17EBE-393D-48FA-A8BE-21F86839EE68}" srcOrd="0" destOrd="0" presId="urn:microsoft.com/office/officeart/2005/8/layout/hierarchy1"/>
    <dgm:cxn modelId="{CAACC777-A3AB-47E0-8559-61201434932C}" type="presOf" srcId="{7D1A67D5-C52C-4258-BA2B-1B40741F8BA6}" destId="{1260220B-74A0-444D-8309-1E236D6BE5F1}" srcOrd="0" destOrd="0" presId="urn:microsoft.com/office/officeart/2005/8/layout/hierarchy1"/>
    <dgm:cxn modelId="{D5314DEC-92C1-4CC8-8049-7E22B8C0E066}" srcId="{ECB96B71-1382-4BE9-8F5A-AE4727A16387}" destId="{6B8B1A2C-9A03-439B-B2D4-8DD4E7392D48}" srcOrd="0" destOrd="0" parTransId="{A672DC28-18A0-4D40-852C-6529A00EC488}" sibTransId="{D9A53548-A1CA-4896-8816-49A3DA620AC2}"/>
    <dgm:cxn modelId="{2381C58C-0333-4304-8E05-A8CC71B42D82}" type="presOf" srcId="{F91AAA9C-782D-42F7-A2C3-AE95654F0E0F}" destId="{EAA4257F-D02B-46F3-B571-30AEF04C74BE}" srcOrd="0" destOrd="0" presId="urn:microsoft.com/office/officeart/2005/8/layout/hierarchy1"/>
    <dgm:cxn modelId="{1E916DF2-7897-4D1F-8B07-FD128C8ADF37}" type="presOf" srcId="{4770EC4D-EB3E-4550-B0EA-B5AA3DF52176}" destId="{C94BBA60-7453-4C12-94E0-34998E6C469A}" srcOrd="0" destOrd="0" presId="urn:microsoft.com/office/officeart/2005/8/layout/hierarchy1"/>
    <dgm:cxn modelId="{9B63BD7C-AFF2-4B8E-BF1B-BF9566B21740}" type="presOf" srcId="{6351E463-42AA-4925-A9B2-338090493A76}" destId="{951F1DE0-D5AD-4BB3-8697-30F82B406C8F}" srcOrd="0" destOrd="0" presId="urn:microsoft.com/office/officeart/2005/8/layout/hierarchy1"/>
    <dgm:cxn modelId="{7B245931-DF1A-458B-9FA9-A15E352E7CB9}" srcId="{11B20BFA-1D4B-4EBB-9D7B-D60992A711D0}" destId="{ECB96B71-1382-4BE9-8F5A-AE4727A16387}" srcOrd="2" destOrd="0" parTransId="{2A2C4884-035E-4534-88A8-3E5AD1411D94}" sibTransId="{FE0EFF94-C724-4E2A-A8FF-D6A3379EE3B5}"/>
    <dgm:cxn modelId="{477141D1-2B58-4D02-9404-4433EB849B43}" srcId="{D8D210C6-D2CB-4220-AF11-869F09F6AB01}" destId="{6CF1E8AC-1931-4AB6-BA9E-8A7D54AB7F3C}" srcOrd="0" destOrd="0" parTransId="{272902AC-08B5-477F-8F43-9D369816AFF6}" sibTransId="{80546CEC-19A9-453E-8C71-706EADF76B2C}"/>
    <dgm:cxn modelId="{B905B672-6BCF-4678-9FFF-9534E36057F2}" type="presOf" srcId="{F5ACEA0C-619E-4FCD-AA26-8A2016F095C2}" destId="{F4A1B442-FAC9-4A20-9A90-52CC022CFB80}" srcOrd="0" destOrd="0" presId="urn:microsoft.com/office/officeart/2005/8/layout/hierarchy1"/>
    <dgm:cxn modelId="{D49A0BE9-B617-4EA1-AD4F-AA6D2F09E631}" type="presOf" srcId="{FE9EEFD3-9F6A-4CFC-A938-F5E358686771}" destId="{75F7347F-9114-49B9-AFD4-05A75AB4BDD8}" srcOrd="0" destOrd="0" presId="urn:microsoft.com/office/officeart/2005/8/layout/hierarchy1"/>
    <dgm:cxn modelId="{75855F36-1F94-43A4-9E55-2F87753DECD6}" type="presOf" srcId="{12076261-5AC2-4B02-8F62-2BF1677AE58F}" destId="{8BA4B164-F54E-4F8A-AE69-3FE42C9AE4C1}" srcOrd="0" destOrd="0" presId="urn:microsoft.com/office/officeart/2005/8/layout/hierarchy1"/>
    <dgm:cxn modelId="{75771BEF-0DB2-464A-B8D5-AC138133BB0C}" type="presOf" srcId="{87401ACF-A30A-46D3-80A4-E5B7C71EAF81}" destId="{BD16121F-43D9-4F5E-9C80-1ECCBE843242}" srcOrd="0" destOrd="0" presId="urn:microsoft.com/office/officeart/2005/8/layout/hierarchy1"/>
    <dgm:cxn modelId="{E7C2E635-5E12-4B59-8CAA-5ED899F56AAF}" srcId="{9525FFE6-EAF1-4CD2-8DEE-0C2C0A965A4E}" destId="{AB3790D6-52A8-43A6-B56C-6A34DF1D90BE}" srcOrd="0" destOrd="0" parTransId="{72DCF6FC-87CA-458F-9B40-4304F4C94875}" sibTransId="{92BC3AB4-3260-4D66-B4D4-3DA9E5B43CC8}"/>
    <dgm:cxn modelId="{F6711980-BB59-4196-B550-A211A57317A6}" type="presOf" srcId="{2A2C4884-035E-4534-88A8-3E5AD1411D94}" destId="{2B91969F-B6E7-4A21-9120-EF3C996D7C0C}" srcOrd="0" destOrd="0" presId="urn:microsoft.com/office/officeart/2005/8/layout/hierarchy1"/>
    <dgm:cxn modelId="{07DE89AE-CD23-48C4-992C-88E35EB912D2}" type="presOf" srcId="{D9F68F4B-50F6-498F-B90E-C8D5A433E2BC}" destId="{0F4AC0D1-4D3C-4AE3-9A40-BA848189173E}" srcOrd="0" destOrd="0" presId="urn:microsoft.com/office/officeart/2005/8/layout/hierarchy1"/>
    <dgm:cxn modelId="{E22ABC21-27BC-4620-8F3A-AD1D22C6CA90}" type="presOf" srcId="{A500F63A-420B-456C-8CBD-0E0B7A2FDC6B}" destId="{73972480-2A2A-49F1-8CF9-7808BF4909BA}" srcOrd="0" destOrd="0" presId="urn:microsoft.com/office/officeart/2005/8/layout/hierarchy1"/>
    <dgm:cxn modelId="{1F0180F6-062D-4178-817D-22CF4C1288E7}" srcId="{C82BD444-9D28-4162-8C51-2C38F6D46E45}" destId="{AD32CFE6-C031-4CEE-B608-CF5F922CB12E}" srcOrd="1" destOrd="0" parTransId="{010AA5F6-C9B7-403F-80A4-4C0AAD124596}" sibTransId="{52C2CF60-9A24-4B64-8A62-080E397418FE}"/>
    <dgm:cxn modelId="{2D988B2B-F17F-4C49-B707-00AF49A00589}" srcId="{B589CE90-B34C-42F3-84FE-9E163B1AB785}" destId="{D9F68F4B-50F6-498F-B90E-C8D5A433E2BC}" srcOrd="1" destOrd="0" parTransId="{FE9EEFD3-9F6A-4CFC-A938-F5E358686771}" sibTransId="{FD08A3CB-DE30-4944-831E-81698DA843E8}"/>
    <dgm:cxn modelId="{B44B54F7-246F-496F-A081-2DC2D006632E}" type="presOf" srcId="{737A312E-2950-401E-AA2C-5349261214D5}" destId="{2D4FEBEF-23B2-484A-88CF-8E702BFE3E55}" srcOrd="0" destOrd="0" presId="urn:microsoft.com/office/officeart/2005/8/layout/hierarchy1"/>
    <dgm:cxn modelId="{0382C459-4593-47BE-9986-A527C89D2268}" type="presOf" srcId="{ECC1B21E-6795-4FBE-82F7-479CAF796B60}" destId="{81B3F799-1BD1-43DF-94AF-88CAC03A3013}" srcOrd="0" destOrd="0" presId="urn:microsoft.com/office/officeart/2005/8/layout/hierarchy1"/>
    <dgm:cxn modelId="{BB86C71F-825D-4691-BBE3-3963050DEAB4}" type="presOf" srcId="{A3124B80-3C45-433F-BC4F-81DC560016E1}" destId="{3A881C33-2564-42A7-BDA1-EC2AC3977B55}" srcOrd="0" destOrd="0" presId="urn:microsoft.com/office/officeart/2005/8/layout/hierarchy1"/>
    <dgm:cxn modelId="{0EE10EC7-FA87-41D1-9327-D8C596945CD6}" type="presOf" srcId="{AD162045-CAE4-47AD-80ED-52D5BB37A461}" destId="{E35DCF88-F254-4324-B957-34381B4FF1FB}" srcOrd="0" destOrd="0" presId="urn:microsoft.com/office/officeart/2005/8/layout/hierarchy1"/>
    <dgm:cxn modelId="{F6E90993-21C5-4E45-B303-62C6E52F1F97}" type="presOf" srcId="{AC4E6ACF-5612-44FA-A5AA-42DC7BB09901}" destId="{547430C0-8BBC-4AAD-8314-0D155D714E4B}" srcOrd="0" destOrd="0" presId="urn:microsoft.com/office/officeart/2005/8/layout/hierarchy1"/>
    <dgm:cxn modelId="{695692FB-BDCF-4020-A762-5C32972ED58D}" type="presOf" srcId="{BBC5C858-6527-4B26-8A39-CAAC940489A9}" destId="{44943C4E-4725-45D1-BA7E-96B08DD92397}" srcOrd="0" destOrd="0" presId="urn:microsoft.com/office/officeart/2005/8/layout/hierarchy1"/>
    <dgm:cxn modelId="{800EDBFC-5502-4B77-A0CF-268BE96797BE}" srcId="{AD32CFE6-C031-4CEE-B608-CF5F922CB12E}" destId="{D1168B0E-BC5D-465A-8DA8-E746977C3D09}" srcOrd="0" destOrd="0" parTransId="{3CA46CE8-D670-4FB0-BA59-AE90A5418880}" sibTransId="{20076C9B-3F8B-4A0F-82C4-E1D7F9C586EE}"/>
    <dgm:cxn modelId="{EB2427DE-DFA4-433F-B1E9-3D9889A9A397}" type="presOf" srcId="{A89B5641-4F0C-42FF-94FD-408089BE1943}" destId="{AEF144F5-A6D2-4A3A-BB5C-4C973414AA6E}" srcOrd="0" destOrd="0" presId="urn:microsoft.com/office/officeart/2005/8/layout/hierarchy1"/>
    <dgm:cxn modelId="{2BAAE20B-A5B6-4BE5-B5FC-2C92F13B81C3}" type="presOf" srcId="{3E90FB01-D2AF-40B9-B7A1-24407A0ED299}" destId="{3AD9794A-D430-465A-8775-7FF43BCA44C5}" srcOrd="0" destOrd="0" presId="urn:microsoft.com/office/officeart/2005/8/layout/hierarchy1"/>
    <dgm:cxn modelId="{E036D8A2-9990-4CDE-8214-52CBF254E656}" type="presOf" srcId="{A6502694-3948-485C-A0A7-371BAE5B2AB6}" destId="{92303D73-F906-4AC0-9E4F-F22E419254E5}" srcOrd="0" destOrd="0" presId="urn:microsoft.com/office/officeart/2005/8/layout/hierarchy1"/>
    <dgm:cxn modelId="{EB10D53B-D374-4E35-A0CE-9AB2B6BCE49C}" type="presOf" srcId="{8AE93B9A-0A9E-465A-AB17-584062AC2EDD}" destId="{66C9FEAC-EB99-43A7-A245-A9706A7BD889}" srcOrd="0" destOrd="0" presId="urn:microsoft.com/office/officeart/2005/8/layout/hierarchy1"/>
    <dgm:cxn modelId="{EE675DD3-36B3-4617-998E-19A7474B8F30}" type="presOf" srcId="{897BC65A-3ED1-4564-9664-25FFB525E09B}" destId="{61E6ADA9-F46C-4A30-988C-633D4AA720DA}" srcOrd="0" destOrd="0" presId="urn:microsoft.com/office/officeart/2005/8/layout/hierarchy1"/>
    <dgm:cxn modelId="{38D01BE1-8FE0-4397-B865-03E2D1FA4C74}" type="presOf" srcId="{6D89CE78-0B9C-412A-A7D8-4489515F6442}" destId="{FA232822-5809-430A-9CEC-44C906B8DD8B}" srcOrd="0" destOrd="0" presId="urn:microsoft.com/office/officeart/2005/8/layout/hierarchy1"/>
    <dgm:cxn modelId="{3CBE3E0D-E286-4BA7-91E3-CF1EEE73CE0D}" type="presOf" srcId="{FED30B79-C282-4841-B682-BA48811E120B}" destId="{44E3DAA0-632D-42CE-A67D-70D47F5B2699}" srcOrd="0" destOrd="0" presId="urn:microsoft.com/office/officeart/2005/8/layout/hierarchy1"/>
    <dgm:cxn modelId="{1B87F74E-FF5F-49F0-8DD5-0410DD3A425C}" type="presOf" srcId="{9525FFE6-EAF1-4CD2-8DEE-0C2C0A965A4E}" destId="{FEA0FC76-FF2C-44B9-9908-BADC2BC2978B}" srcOrd="0" destOrd="0" presId="urn:microsoft.com/office/officeart/2005/8/layout/hierarchy1"/>
    <dgm:cxn modelId="{AF51C52F-0A1A-4594-8A64-732BDF339E95}" srcId="{FED30B79-C282-4841-B682-BA48811E120B}" destId="{9F73DA8D-0BCD-4FFC-A83C-34BCDB76B7B6}" srcOrd="1" destOrd="0" parTransId="{9CD40C18-784D-45F2-9411-3DB596985EEC}" sibTransId="{8C3BC2CC-E5DA-4D84-B0BD-D4D05D7D543D}"/>
    <dgm:cxn modelId="{A1342692-AEA3-4794-A713-ABB0C75DB8FA}" type="presOf" srcId="{6B8B1A2C-9A03-439B-B2D4-8DD4E7392D48}" destId="{452DFF8A-BEA0-441F-846A-03EF553B3CAD}" srcOrd="0" destOrd="0" presId="urn:microsoft.com/office/officeart/2005/8/layout/hierarchy1"/>
    <dgm:cxn modelId="{8D8E6D5F-3049-4509-8BAC-5845375AABFB}" type="presOf" srcId="{2BC9BA55-04CC-4D3A-82C1-8A8FB6F1AE50}" destId="{976B2075-F2A5-47A0-8E43-69F8AD7CDEBB}" srcOrd="0" destOrd="0" presId="urn:microsoft.com/office/officeart/2005/8/layout/hierarchy1"/>
    <dgm:cxn modelId="{947B1DCB-D7E9-4B16-B25C-71CABB04BD4D}" type="presOf" srcId="{2A3E54E3-3509-49A7-9840-551153454957}" destId="{F84DB583-9D7D-43D3-BD84-E611C4D00CE3}" srcOrd="0" destOrd="0" presId="urn:microsoft.com/office/officeart/2005/8/layout/hierarchy1"/>
    <dgm:cxn modelId="{23D859C9-6CC5-4535-8B88-F2017C2C689A}" srcId="{FED30B79-C282-4841-B682-BA48811E120B}" destId="{A995A8E0-D202-4B30-B3E9-B90EE500C41B}" srcOrd="2" destOrd="0" parTransId="{E682655E-3AD7-4D20-AB06-441E09E7CA6D}" sibTransId="{8232F958-BDE3-4496-9DF0-655D19BA7D99}"/>
    <dgm:cxn modelId="{51B018C0-7A71-4D52-805E-3D4DB9DFB232}" srcId="{ECB96B71-1382-4BE9-8F5A-AE4727A16387}" destId="{338CD0FE-B09C-42B5-9C4F-38E1A369A69A}" srcOrd="1" destOrd="0" parTransId="{AC4E6ACF-5612-44FA-A5AA-42DC7BB09901}" sibTransId="{7447599B-E032-47A1-8254-B6AD3F620E86}"/>
    <dgm:cxn modelId="{52502BFF-0AB9-461A-BDEB-4DB836EE743E}" type="presOf" srcId="{010AA5F6-C9B7-403F-80A4-4C0AAD124596}" destId="{4520C1A5-1390-4DC1-96EC-A14F550FDA0E}" srcOrd="0" destOrd="0" presId="urn:microsoft.com/office/officeart/2005/8/layout/hierarchy1"/>
    <dgm:cxn modelId="{FDF10398-B998-49E8-A5AF-B16AE71CCFC2}" type="presOf" srcId="{AB804EC9-6607-464D-B1A6-1D1074AF19D3}" destId="{5EF62B37-82A0-4BB2-826E-70B447115811}" srcOrd="0" destOrd="0" presId="urn:microsoft.com/office/officeart/2005/8/layout/hierarchy1"/>
    <dgm:cxn modelId="{95E86488-3618-4370-99D0-0E33EF496173}" type="presOf" srcId="{9F73DA8D-0BCD-4FFC-A83C-34BCDB76B7B6}" destId="{CD31D771-BE3B-494B-8FF0-52BB18052CA6}" srcOrd="0" destOrd="0" presId="urn:microsoft.com/office/officeart/2005/8/layout/hierarchy1"/>
    <dgm:cxn modelId="{3ECA7D1E-CEC0-4CFC-84E6-AEC674389B0E}" srcId="{B589CE90-B34C-42F3-84FE-9E163B1AB785}" destId="{9525FFE6-EAF1-4CD2-8DEE-0C2C0A965A4E}" srcOrd="0" destOrd="0" parTransId="{4770EC4D-EB3E-4550-B0EA-B5AA3DF52176}" sibTransId="{52B88941-8BF9-483E-9165-8FC5802B388E}"/>
    <dgm:cxn modelId="{505993C7-C2B5-426A-817A-F1197BFDCF65}" srcId="{A995A8E0-D202-4B30-B3E9-B90EE500C41B}" destId="{4FF3125F-527B-4B57-9C5B-8B2916188D14}" srcOrd="0" destOrd="0" parTransId="{1C04F414-A331-43A8-B722-3E50759326B6}" sibTransId="{8E992A0D-413D-4CCB-84D4-4678F2196891}"/>
    <dgm:cxn modelId="{92BCACEF-0E22-4922-816F-AEDFB3EBB99C}" type="presOf" srcId="{D75F0344-44C2-4129-9FDF-807C6EC63250}" destId="{E7ED825D-7D54-4EBC-A41D-3B4B0464F3A2}" srcOrd="0" destOrd="0" presId="urn:microsoft.com/office/officeart/2005/8/layout/hierarchy1"/>
    <dgm:cxn modelId="{9D8A591E-2724-40CE-955B-E7E684F5D307}" type="presParOf" srcId="{951F1DE0-D5AD-4BB3-8697-30F82B406C8F}" destId="{9E311B09-8BBB-44C9-960F-BFDE8FA06F72}" srcOrd="0" destOrd="0" presId="urn:microsoft.com/office/officeart/2005/8/layout/hierarchy1"/>
    <dgm:cxn modelId="{0BD00926-32F3-47A9-86CA-F7F38D93F812}" type="presParOf" srcId="{9E311B09-8BBB-44C9-960F-BFDE8FA06F72}" destId="{13E92D6A-0A08-44E6-81F1-33C926645327}" srcOrd="0" destOrd="0" presId="urn:microsoft.com/office/officeart/2005/8/layout/hierarchy1"/>
    <dgm:cxn modelId="{D6A98DC0-15B1-4C7F-B0CC-AD03E652CC5C}" type="presParOf" srcId="{13E92D6A-0A08-44E6-81F1-33C926645327}" destId="{E360A58F-3EEF-42F5-9523-AE6FDA4660F8}" srcOrd="0" destOrd="0" presId="urn:microsoft.com/office/officeart/2005/8/layout/hierarchy1"/>
    <dgm:cxn modelId="{8A531E58-AA32-4697-884A-9A7638D8011B}" type="presParOf" srcId="{13E92D6A-0A08-44E6-81F1-33C926645327}" destId="{6CF31679-158F-4F21-8F7F-BB7C864EC2AB}" srcOrd="1" destOrd="0" presId="urn:microsoft.com/office/officeart/2005/8/layout/hierarchy1"/>
    <dgm:cxn modelId="{B0E026BE-DCCE-4CB4-BD8F-D9139764C4AB}" type="presParOf" srcId="{9E311B09-8BBB-44C9-960F-BFDE8FA06F72}" destId="{EFAED307-E0E4-4429-B6EA-9C644283ACA7}" srcOrd="1" destOrd="0" presId="urn:microsoft.com/office/officeart/2005/8/layout/hierarchy1"/>
    <dgm:cxn modelId="{3B644DAC-DB86-4870-B958-DC45E68EE4D9}" type="presParOf" srcId="{EFAED307-E0E4-4429-B6EA-9C644283ACA7}" destId="{FA232822-5809-430A-9CEC-44C906B8DD8B}" srcOrd="0" destOrd="0" presId="urn:microsoft.com/office/officeart/2005/8/layout/hierarchy1"/>
    <dgm:cxn modelId="{B48D3281-B157-49F3-98BD-3CB63A82125B}" type="presParOf" srcId="{EFAED307-E0E4-4429-B6EA-9C644283ACA7}" destId="{D33D8315-2344-4C4E-907D-C80D8A5D4393}" srcOrd="1" destOrd="0" presId="urn:microsoft.com/office/officeart/2005/8/layout/hierarchy1"/>
    <dgm:cxn modelId="{00D922D6-2A91-4E18-AE92-553BC9443A64}" type="presParOf" srcId="{D33D8315-2344-4C4E-907D-C80D8A5D4393}" destId="{15D94AF1-91C7-4D89-B5D8-9C89092D410B}" srcOrd="0" destOrd="0" presId="urn:microsoft.com/office/officeart/2005/8/layout/hierarchy1"/>
    <dgm:cxn modelId="{92DBD9CD-738B-4FA2-81C5-4F56AA448536}" type="presParOf" srcId="{15D94AF1-91C7-4D89-B5D8-9C89092D410B}" destId="{E7076B2B-0B19-46A4-A969-50FA64673842}" srcOrd="0" destOrd="0" presId="urn:microsoft.com/office/officeart/2005/8/layout/hierarchy1"/>
    <dgm:cxn modelId="{325A59C8-5B24-4CE6-B4F6-C68A384CDC8A}" type="presParOf" srcId="{15D94AF1-91C7-4D89-B5D8-9C89092D410B}" destId="{30205C23-F351-4463-98B4-6A4F1E606AF7}" srcOrd="1" destOrd="0" presId="urn:microsoft.com/office/officeart/2005/8/layout/hierarchy1"/>
    <dgm:cxn modelId="{FB0F0EB2-DF9B-4563-BEC9-C32388EC8E03}" type="presParOf" srcId="{D33D8315-2344-4C4E-907D-C80D8A5D4393}" destId="{01A4AB8B-AB32-4697-817B-9DB8733F6270}" srcOrd="1" destOrd="0" presId="urn:microsoft.com/office/officeart/2005/8/layout/hierarchy1"/>
    <dgm:cxn modelId="{823689A4-F343-4B81-A4E6-D568460908A2}" type="presParOf" srcId="{01A4AB8B-AB32-4697-817B-9DB8733F6270}" destId="{976B2075-F2A5-47A0-8E43-69F8AD7CDEBB}" srcOrd="0" destOrd="0" presId="urn:microsoft.com/office/officeart/2005/8/layout/hierarchy1"/>
    <dgm:cxn modelId="{0B6FFB1D-BBB0-42C8-B9D2-DFB374306ADF}" type="presParOf" srcId="{01A4AB8B-AB32-4697-817B-9DB8733F6270}" destId="{BF53E176-17A8-40FE-BC48-ECF2FC29CEA7}" srcOrd="1" destOrd="0" presId="urn:microsoft.com/office/officeart/2005/8/layout/hierarchy1"/>
    <dgm:cxn modelId="{08FEFC11-5551-4C04-AC48-9A3012B79F07}" type="presParOf" srcId="{BF53E176-17A8-40FE-BC48-ECF2FC29CEA7}" destId="{9058FC9C-7075-4C43-A1EC-ED24A0D428DD}" srcOrd="0" destOrd="0" presId="urn:microsoft.com/office/officeart/2005/8/layout/hierarchy1"/>
    <dgm:cxn modelId="{B8A01F39-0EFF-46A4-9B7D-DE372A98F310}" type="presParOf" srcId="{9058FC9C-7075-4C43-A1EC-ED24A0D428DD}" destId="{45A5883A-4ACD-4D7E-A5BE-02FA26966342}" srcOrd="0" destOrd="0" presId="urn:microsoft.com/office/officeart/2005/8/layout/hierarchy1"/>
    <dgm:cxn modelId="{FBDD28DD-EFFA-4F97-802A-85487675785B}" type="presParOf" srcId="{9058FC9C-7075-4C43-A1EC-ED24A0D428DD}" destId="{FE50F275-29BC-4DE5-AB67-D3052982C26C}" srcOrd="1" destOrd="0" presId="urn:microsoft.com/office/officeart/2005/8/layout/hierarchy1"/>
    <dgm:cxn modelId="{94858EF5-4F06-436E-96A2-5CE8813300D2}" type="presParOf" srcId="{BF53E176-17A8-40FE-BC48-ECF2FC29CEA7}" destId="{5E1CF371-9A04-4A39-BB3B-83ECA10F696D}" srcOrd="1" destOrd="0" presId="urn:microsoft.com/office/officeart/2005/8/layout/hierarchy1"/>
    <dgm:cxn modelId="{07015509-DD4D-4093-BD4E-AA015754C9D2}" type="presParOf" srcId="{5E1CF371-9A04-4A39-BB3B-83ECA10F696D}" destId="{92303D73-F906-4AC0-9E4F-F22E419254E5}" srcOrd="0" destOrd="0" presId="urn:microsoft.com/office/officeart/2005/8/layout/hierarchy1"/>
    <dgm:cxn modelId="{FCEB1E7D-B23A-4F1D-AA22-D0EE14BE74DE}" type="presParOf" srcId="{5E1CF371-9A04-4A39-BB3B-83ECA10F696D}" destId="{A7875E87-4096-49E8-A4E6-7ADF9FECB9EA}" srcOrd="1" destOrd="0" presId="urn:microsoft.com/office/officeart/2005/8/layout/hierarchy1"/>
    <dgm:cxn modelId="{9E33BB45-2BDE-4EFD-AA10-534F33FE6AA6}" type="presParOf" srcId="{A7875E87-4096-49E8-A4E6-7ADF9FECB9EA}" destId="{EEE94F04-9F9F-40EE-8D7E-94C8D7EE151F}" srcOrd="0" destOrd="0" presId="urn:microsoft.com/office/officeart/2005/8/layout/hierarchy1"/>
    <dgm:cxn modelId="{E399F706-F4C9-4EA9-A57E-348BFC166C63}" type="presParOf" srcId="{EEE94F04-9F9F-40EE-8D7E-94C8D7EE151F}" destId="{DF5F5237-EFC3-46B6-8F7E-89FB711FCA3D}" srcOrd="0" destOrd="0" presId="urn:microsoft.com/office/officeart/2005/8/layout/hierarchy1"/>
    <dgm:cxn modelId="{2248062F-4B49-41C4-8DF0-64701A040880}" type="presParOf" srcId="{EEE94F04-9F9F-40EE-8D7E-94C8D7EE151F}" destId="{76A98C6A-0F36-44FA-BAD0-464D407A4203}" srcOrd="1" destOrd="0" presId="urn:microsoft.com/office/officeart/2005/8/layout/hierarchy1"/>
    <dgm:cxn modelId="{22AFB538-BD51-46F6-A913-BE36E6E2807C}" type="presParOf" srcId="{A7875E87-4096-49E8-A4E6-7ADF9FECB9EA}" destId="{A4778B6F-699C-4686-8287-FECD8855FC07}" srcOrd="1" destOrd="0" presId="urn:microsoft.com/office/officeart/2005/8/layout/hierarchy1"/>
    <dgm:cxn modelId="{947F19A3-594D-4CA8-BF52-9798BF91BA4D}" type="presParOf" srcId="{A4778B6F-699C-4686-8287-FECD8855FC07}" destId="{86DB276D-3F46-46FA-BDC2-BC05A228A0A0}" srcOrd="0" destOrd="0" presId="urn:microsoft.com/office/officeart/2005/8/layout/hierarchy1"/>
    <dgm:cxn modelId="{F1117029-AB53-4307-AA99-BB313880ECC5}" type="presParOf" srcId="{A4778B6F-699C-4686-8287-FECD8855FC07}" destId="{B68D5419-961C-4BAB-AE39-E02F50107D74}" srcOrd="1" destOrd="0" presId="urn:microsoft.com/office/officeart/2005/8/layout/hierarchy1"/>
    <dgm:cxn modelId="{240D91C9-35A6-4D47-9638-50B21F9BB031}" type="presParOf" srcId="{B68D5419-961C-4BAB-AE39-E02F50107D74}" destId="{D0A22749-5DA1-4D63-AC81-31A01A425E14}" srcOrd="0" destOrd="0" presId="urn:microsoft.com/office/officeart/2005/8/layout/hierarchy1"/>
    <dgm:cxn modelId="{71297271-D390-444F-B0FF-DA866528C0D4}" type="presParOf" srcId="{D0A22749-5DA1-4D63-AC81-31A01A425E14}" destId="{DDA23FD9-B3CA-4511-8F6D-B2C1CCB4AC40}" srcOrd="0" destOrd="0" presId="urn:microsoft.com/office/officeart/2005/8/layout/hierarchy1"/>
    <dgm:cxn modelId="{E3D5C3EA-4B5D-4E05-BB71-E8EE670E2C75}" type="presParOf" srcId="{D0A22749-5DA1-4D63-AC81-31A01A425E14}" destId="{D9840934-FD3F-4CD0-87EB-2382900EF845}" srcOrd="1" destOrd="0" presId="urn:microsoft.com/office/officeart/2005/8/layout/hierarchy1"/>
    <dgm:cxn modelId="{3153C254-4480-4072-B14D-3B8CDC335DDD}" type="presParOf" srcId="{B68D5419-961C-4BAB-AE39-E02F50107D74}" destId="{29B64A17-89A6-4C9A-BABC-333F7BF111A9}" srcOrd="1" destOrd="0" presId="urn:microsoft.com/office/officeart/2005/8/layout/hierarchy1"/>
    <dgm:cxn modelId="{5BDDFC75-EB26-4C39-B581-E128CB69CCF5}" type="presParOf" srcId="{5E1CF371-9A04-4A39-BB3B-83ECA10F696D}" destId="{44943C4E-4725-45D1-BA7E-96B08DD92397}" srcOrd="2" destOrd="0" presId="urn:microsoft.com/office/officeart/2005/8/layout/hierarchy1"/>
    <dgm:cxn modelId="{6593F64E-6F1C-4688-9425-777CE23E1359}" type="presParOf" srcId="{5E1CF371-9A04-4A39-BB3B-83ECA10F696D}" destId="{B7B06D04-0DA1-4B7F-AB5E-096B5D12AA85}" srcOrd="3" destOrd="0" presId="urn:microsoft.com/office/officeart/2005/8/layout/hierarchy1"/>
    <dgm:cxn modelId="{7C08E8E4-6B8C-4147-872C-026793EF8A6F}" type="presParOf" srcId="{B7B06D04-0DA1-4B7F-AB5E-096B5D12AA85}" destId="{E983FA6D-1447-483D-8ECA-D746908E7720}" srcOrd="0" destOrd="0" presId="urn:microsoft.com/office/officeart/2005/8/layout/hierarchy1"/>
    <dgm:cxn modelId="{3FA17368-17FD-46EC-AF61-5D7A29FD1AFB}" type="presParOf" srcId="{E983FA6D-1447-483D-8ECA-D746908E7720}" destId="{84C2D7B3-9C27-4B8E-9189-307C0DEAF9E0}" srcOrd="0" destOrd="0" presId="urn:microsoft.com/office/officeart/2005/8/layout/hierarchy1"/>
    <dgm:cxn modelId="{CE0ED0E0-F992-480D-B23D-C6BF21963C85}" type="presParOf" srcId="{E983FA6D-1447-483D-8ECA-D746908E7720}" destId="{3AD9794A-D430-465A-8775-7FF43BCA44C5}" srcOrd="1" destOrd="0" presId="urn:microsoft.com/office/officeart/2005/8/layout/hierarchy1"/>
    <dgm:cxn modelId="{A9A83D05-340D-4783-B307-D1A606349586}" type="presParOf" srcId="{B7B06D04-0DA1-4B7F-AB5E-096B5D12AA85}" destId="{E85EF812-3881-4680-8B1D-75CD9D66A6F2}" srcOrd="1" destOrd="0" presId="urn:microsoft.com/office/officeart/2005/8/layout/hierarchy1"/>
    <dgm:cxn modelId="{F31602D7-0577-4AAF-B67B-31F6929F8265}" type="presParOf" srcId="{E85EF812-3881-4680-8B1D-75CD9D66A6F2}" destId="{5EF62B37-82A0-4BB2-826E-70B447115811}" srcOrd="0" destOrd="0" presId="urn:microsoft.com/office/officeart/2005/8/layout/hierarchy1"/>
    <dgm:cxn modelId="{2C573E9D-A7E9-4FF7-9398-A10A8478835F}" type="presParOf" srcId="{E85EF812-3881-4680-8B1D-75CD9D66A6F2}" destId="{AE131423-D411-498E-8375-C00EE83F8617}" srcOrd="1" destOrd="0" presId="urn:microsoft.com/office/officeart/2005/8/layout/hierarchy1"/>
    <dgm:cxn modelId="{FA14FF6D-ECCA-4A0F-ACA7-9A41074BA542}" type="presParOf" srcId="{AE131423-D411-498E-8375-C00EE83F8617}" destId="{420A820E-5733-469B-AB94-7BD99347D76E}" srcOrd="0" destOrd="0" presId="urn:microsoft.com/office/officeart/2005/8/layout/hierarchy1"/>
    <dgm:cxn modelId="{B4731AD2-6E29-447D-AA74-956C1F42486A}" type="presParOf" srcId="{420A820E-5733-469B-AB94-7BD99347D76E}" destId="{65434ACB-C622-485C-A330-189E304B3A95}" srcOrd="0" destOrd="0" presId="urn:microsoft.com/office/officeart/2005/8/layout/hierarchy1"/>
    <dgm:cxn modelId="{A08F3C06-354E-449C-B5E9-5496F461EFDE}" type="presParOf" srcId="{420A820E-5733-469B-AB94-7BD99347D76E}" destId="{00D17EBE-393D-48FA-A8BE-21F86839EE68}" srcOrd="1" destOrd="0" presId="urn:microsoft.com/office/officeart/2005/8/layout/hierarchy1"/>
    <dgm:cxn modelId="{DD23C5D2-9CB8-46B7-9C04-E2F3868E4B56}" type="presParOf" srcId="{AE131423-D411-498E-8375-C00EE83F8617}" destId="{6F0D9F12-9D35-4391-87E7-D9F4DBFEAF21}" srcOrd="1" destOrd="0" presId="urn:microsoft.com/office/officeart/2005/8/layout/hierarchy1"/>
    <dgm:cxn modelId="{23C7CA8F-F3C5-4A6D-8203-AB19461D900A}" type="presParOf" srcId="{E85EF812-3881-4680-8B1D-75CD9D66A6F2}" destId="{E7ED825D-7D54-4EBC-A41D-3B4B0464F3A2}" srcOrd="2" destOrd="0" presId="urn:microsoft.com/office/officeart/2005/8/layout/hierarchy1"/>
    <dgm:cxn modelId="{DBE00B3B-65E9-40F9-8DA7-B8226808B876}" type="presParOf" srcId="{E85EF812-3881-4680-8B1D-75CD9D66A6F2}" destId="{1723268A-6EB0-4D44-A495-166064ACD6D6}" srcOrd="3" destOrd="0" presId="urn:microsoft.com/office/officeart/2005/8/layout/hierarchy1"/>
    <dgm:cxn modelId="{CA26C08B-48D8-49D0-81E7-30121EC97820}" type="presParOf" srcId="{1723268A-6EB0-4D44-A495-166064ACD6D6}" destId="{82D647D4-CF05-47B6-BD1E-4B026149B51D}" srcOrd="0" destOrd="0" presId="urn:microsoft.com/office/officeart/2005/8/layout/hierarchy1"/>
    <dgm:cxn modelId="{77496147-3DFA-444A-9D93-81020F416A16}" type="presParOf" srcId="{82D647D4-CF05-47B6-BD1E-4B026149B51D}" destId="{9C360A7B-981B-488B-BB66-DD31802E5DC1}" srcOrd="0" destOrd="0" presId="urn:microsoft.com/office/officeart/2005/8/layout/hierarchy1"/>
    <dgm:cxn modelId="{99343730-9561-466A-88F0-571736A4BEE6}" type="presParOf" srcId="{82D647D4-CF05-47B6-BD1E-4B026149B51D}" destId="{F4A1B442-FAC9-4A20-9A90-52CC022CFB80}" srcOrd="1" destOrd="0" presId="urn:microsoft.com/office/officeart/2005/8/layout/hierarchy1"/>
    <dgm:cxn modelId="{57B6D03D-345C-4626-B494-F89457F7E402}" type="presParOf" srcId="{1723268A-6EB0-4D44-A495-166064ACD6D6}" destId="{5638C98B-108C-4F05-BF72-269F039B2625}" srcOrd="1" destOrd="0" presId="urn:microsoft.com/office/officeart/2005/8/layout/hierarchy1"/>
    <dgm:cxn modelId="{EAD2BA6D-F088-4D8A-AAB9-C0E41A2E481A}" type="presParOf" srcId="{EFAED307-E0E4-4429-B6EA-9C644283ACA7}" destId="{66C9FEAC-EB99-43A7-A245-A9706A7BD889}" srcOrd="2" destOrd="0" presId="urn:microsoft.com/office/officeart/2005/8/layout/hierarchy1"/>
    <dgm:cxn modelId="{15EDC57D-4D33-4193-8C70-A9511231E698}" type="presParOf" srcId="{EFAED307-E0E4-4429-B6EA-9C644283ACA7}" destId="{511EE9D1-B96A-4AAF-9DAC-340937F33D59}" srcOrd="3" destOrd="0" presId="urn:microsoft.com/office/officeart/2005/8/layout/hierarchy1"/>
    <dgm:cxn modelId="{CECBE510-D1E3-453D-8369-90F2CBE7F4B3}" type="presParOf" srcId="{511EE9D1-B96A-4AAF-9DAC-340937F33D59}" destId="{3C63A7DB-EDAA-4A94-BCD8-B6CC8E9520D8}" srcOrd="0" destOrd="0" presId="urn:microsoft.com/office/officeart/2005/8/layout/hierarchy1"/>
    <dgm:cxn modelId="{92BC28AC-6A79-4890-A571-28811A3E582B}" type="presParOf" srcId="{3C63A7DB-EDAA-4A94-BCD8-B6CC8E9520D8}" destId="{A6F11ADA-4ADB-4CCF-86EB-F1D90EAFA447}" srcOrd="0" destOrd="0" presId="urn:microsoft.com/office/officeart/2005/8/layout/hierarchy1"/>
    <dgm:cxn modelId="{D640EC06-24CA-4EB9-958A-3001A8525E92}" type="presParOf" srcId="{3C63A7DB-EDAA-4A94-BCD8-B6CC8E9520D8}" destId="{9E2E175E-E29A-42D3-AFB6-AE1913CB6AEF}" srcOrd="1" destOrd="0" presId="urn:microsoft.com/office/officeart/2005/8/layout/hierarchy1"/>
    <dgm:cxn modelId="{4992A918-0BC7-48BF-A29D-F4A7C9EAA53E}" type="presParOf" srcId="{511EE9D1-B96A-4AAF-9DAC-340937F33D59}" destId="{7CEF8846-4C6B-4D78-9ED2-C6EC50EF7E60}" srcOrd="1" destOrd="0" presId="urn:microsoft.com/office/officeart/2005/8/layout/hierarchy1"/>
    <dgm:cxn modelId="{F15E8A02-1407-40AA-BC0B-56507CC11D25}" type="presParOf" srcId="{7CEF8846-4C6B-4D78-9ED2-C6EC50EF7E60}" destId="{AEF144F5-A6D2-4A3A-BB5C-4C973414AA6E}" srcOrd="0" destOrd="0" presId="urn:microsoft.com/office/officeart/2005/8/layout/hierarchy1"/>
    <dgm:cxn modelId="{386E784F-8B21-4907-ADA5-3D8B45B3BC10}" type="presParOf" srcId="{7CEF8846-4C6B-4D78-9ED2-C6EC50EF7E60}" destId="{C2D0D94F-6E33-4E05-9CDF-40055BC9CD6C}" srcOrd="1" destOrd="0" presId="urn:microsoft.com/office/officeart/2005/8/layout/hierarchy1"/>
    <dgm:cxn modelId="{1EB19EB7-4F11-4441-A35B-C2C4837B0C3D}" type="presParOf" srcId="{C2D0D94F-6E33-4E05-9CDF-40055BC9CD6C}" destId="{07C2B5FC-6243-4A3E-AE50-5935D22692FA}" srcOrd="0" destOrd="0" presId="urn:microsoft.com/office/officeart/2005/8/layout/hierarchy1"/>
    <dgm:cxn modelId="{FED47BC5-10B3-456A-BC6E-8B0BBE801EAD}" type="presParOf" srcId="{07C2B5FC-6243-4A3E-AE50-5935D22692FA}" destId="{A1044A7D-44AE-4CE9-B41E-55E142C8E795}" srcOrd="0" destOrd="0" presId="urn:microsoft.com/office/officeart/2005/8/layout/hierarchy1"/>
    <dgm:cxn modelId="{D6EAADF8-28F8-49D0-85BF-96A6A1AE7A5B}" type="presParOf" srcId="{07C2B5FC-6243-4A3E-AE50-5935D22692FA}" destId="{BD16121F-43D9-4F5E-9C80-1ECCBE843242}" srcOrd="1" destOrd="0" presId="urn:microsoft.com/office/officeart/2005/8/layout/hierarchy1"/>
    <dgm:cxn modelId="{33B9CEED-48ED-470E-BA96-BAF95B67319C}" type="presParOf" srcId="{C2D0D94F-6E33-4E05-9CDF-40055BC9CD6C}" destId="{33B05549-53A1-480F-A6C7-10B39EE4AB11}" srcOrd="1" destOrd="0" presId="urn:microsoft.com/office/officeart/2005/8/layout/hierarchy1"/>
    <dgm:cxn modelId="{B3006AFD-D7B6-4D9B-A28D-A0B015EE3DCF}" type="presParOf" srcId="{7CEF8846-4C6B-4D78-9ED2-C6EC50EF7E60}" destId="{4520C1A5-1390-4DC1-96EC-A14F550FDA0E}" srcOrd="2" destOrd="0" presId="urn:microsoft.com/office/officeart/2005/8/layout/hierarchy1"/>
    <dgm:cxn modelId="{FCEF9821-796D-46B6-953C-C39E1C0E3592}" type="presParOf" srcId="{7CEF8846-4C6B-4D78-9ED2-C6EC50EF7E60}" destId="{52B0D4BE-4971-4E77-973D-B7F732FAA5D8}" srcOrd="3" destOrd="0" presId="urn:microsoft.com/office/officeart/2005/8/layout/hierarchy1"/>
    <dgm:cxn modelId="{8E1E0DC7-E491-4C2C-A6B1-4148D21F98A8}" type="presParOf" srcId="{52B0D4BE-4971-4E77-973D-B7F732FAA5D8}" destId="{866AB2FA-2C55-4889-B517-0D029144DC85}" srcOrd="0" destOrd="0" presId="urn:microsoft.com/office/officeart/2005/8/layout/hierarchy1"/>
    <dgm:cxn modelId="{9F8561C7-3ACB-4944-9AFE-1FC873E244E6}" type="presParOf" srcId="{866AB2FA-2C55-4889-B517-0D029144DC85}" destId="{998CD0E0-0521-4499-8B6B-17D5A7C471B3}" srcOrd="0" destOrd="0" presId="urn:microsoft.com/office/officeart/2005/8/layout/hierarchy1"/>
    <dgm:cxn modelId="{36121B29-DAA2-4890-BC3C-2125275611EF}" type="presParOf" srcId="{866AB2FA-2C55-4889-B517-0D029144DC85}" destId="{DAB8FCF8-9F20-40A2-B287-7326243AA035}" srcOrd="1" destOrd="0" presId="urn:microsoft.com/office/officeart/2005/8/layout/hierarchy1"/>
    <dgm:cxn modelId="{607A986B-9E5D-48C2-A6B2-11D4F4B85D11}" type="presParOf" srcId="{52B0D4BE-4971-4E77-973D-B7F732FAA5D8}" destId="{1D4C0E2F-090B-46A9-B820-F90CCFF6827F}" srcOrd="1" destOrd="0" presId="urn:microsoft.com/office/officeart/2005/8/layout/hierarchy1"/>
    <dgm:cxn modelId="{EF15777B-995E-4C5B-8C47-3E3507656699}" type="presParOf" srcId="{1D4C0E2F-090B-46A9-B820-F90CCFF6827F}" destId="{CCF23F2A-C0A5-4AF8-B9E7-AE27EA49424B}" srcOrd="0" destOrd="0" presId="urn:microsoft.com/office/officeart/2005/8/layout/hierarchy1"/>
    <dgm:cxn modelId="{1411AFAC-F710-450B-9CC0-1C6F0C1DE21E}" type="presParOf" srcId="{1D4C0E2F-090B-46A9-B820-F90CCFF6827F}" destId="{0F840B77-BB97-46A9-B73B-8968605BF355}" srcOrd="1" destOrd="0" presId="urn:microsoft.com/office/officeart/2005/8/layout/hierarchy1"/>
    <dgm:cxn modelId="{4D171F30-6FF2-45DD-83CF-93A2994E1989}" type="presParOf" srcId="{0F840B77-BB97-46A9-B73B-8968605BF355}" destId="{E208CFF6-505E-4245-A4DD-033F29E678FF}" srcOrd="0" destOrd="0" presId="urn:microsoft.com/office/officeart/2005/8/layout/hierarchy1"/>
    <dgm:cxn modelId="{52B81BCD-8C31-44AB-82B2-AF1911766B3B}" type="presParOf" srcId="{E208CFF6-505E-4245-A4DD-033F29E678FF}" destId="{E1262689-E0A4-4F89-BEC9-FF40B5D7A180}" srcOrd="0" destOrd="0" presId="urn:microsoft.com/office/officeart/2005/8/layout/hierarchy1"/>
    <dgm:cxn modelId="{2509D606-8445-46CF-8B6F-F667F9E9F36A}" type="presParOf" srcId="{E208CFF6-505E-4245-A4DD-033F29E678FF}" destId="{92DB9332-16F4-40AC-B47E-A52FC3E65C2F}" srcOrd="1" destOrd="0" presId="urn:microsoft.com/office/officeart/2005/8/layout/hierarchy1"/>
    <dgm:cxn modelId="{AA5875D1-2BD0-4446-9C77-425230B20B7A}" type="presParOf" srcId="{0F840B77-BB97-46A9-B73B-8968605BF355}" destId="{8379EEDE-5E8A-44CB-8199-0ED64283B911}" srcOrd="1" destOrd="0" presId="urn:microsoft.com/office/officeart/2005/8/layout/hierarchy1"/>
    <dgm:cxn modelId="{0718B784-7612-4280-95A6-1DBF2E5F7239}" type="presParOf" srcId="{EFAED307-E0E4-4429-B6EA-9C644283ACA7}" destId="{2B91969F-B6E7-4A21-9120-EF3C996D7C0C}" srcOrd="4" destOrd="0" presId="urn:microsoft.com/office/officeart/2005/8/layout/hierarchy1"/>
    <dgm:cxn modelId="{CA849AB2-B922-4D9D-94E6-9387FF8CF97A}" type="presParOf" srcId="{EFAED307-E0E4-4429-B6EA-9C644283ACA7}" destId="{E27D0F33-3D97-46FF-9FDC-B6A279A4FF93}" srcOrd="5" destOrd="0" presId="urn:microsoft.com/office/officeart/2005/8/layout/hierarchy1"/>
    <dgm:cxn modelId="{CE716F07-9323-401D-9225-838DBEDE83ED}" type="presParOf" srcId="{E27D0F33-3D97-46FF-9FDC-B6A279A4FF93}" destId="{DB7E5327-F982-43EA-80BF-E2619DA0EC96}" srcOrd="0" destOrd="0" presId="urn:microsoft.com/office/officeart/2005/8/layout/hierarchy1"/>
    <dgm:cxn modelId="{02F0B83E-CD04-4F4C-B52B-E1964FBE90BA}" type="presParOf" srcId="{DB7E5327-F982-43EA-80BF-E2619DA0EC96}" destId="{9F3DDAD0-77C4-47C7-9A1D-85609E509996}" srcOrd="0" destOrd="0" presId="urn:microsoft.com/office/officeart/2005/8/layout/hierarchy1"/>
    <dgm:cxn modelId="{EA0E5F22-84C9-4A71-95FC-97A4C09319E2}" type="presParOf" srcId="{DB7E5327-F982-43EA-80BF-E2619DA0EC96}" destId="{571D6A35-EE0A-40B3-A5FD-4880BE65ED86}" srcOrd="1" destOrd="0" presId="urn:microsoft.com/office/officeart/2005/8/layout/hierarchy1"/>
    <dgm:cxn modelId="{058E6A8D-8B5A-4CD1-BB1C-F073F26B00B2}" type="presParOf" srcId="{E27D0F33-3D97-46FF-9FDC-B6A279A4FF93}" destId="{ADA49E3C-68E3-4C86-9C06-F5CC21827D0A}" srcOrd="1" destOrd="0" presId="urn:microsoft.com/office/officeart/2005/8/layout/hierarchy1"/>
    <dgm:cxn modelId="{9EB9F149-F584-4557-A6D6-BCCF185D047E}" type="presParOf" srcId="{ADA49E3C-68E3-4C86-9C06-F5CC21827D0A}" destId="{DA713D3E-DD0D-493B-B9DC-746154D678DC}" srcOrd="0" destOrd="0" presId="urn:microsoft.com/office/officeart/2005/8/layout/hierarchy1"/>
    <dgm:cxn modelId="{18FC6C39-E13F-4EA6-8079-4AC3863A0F5E}" type="presParOf" srcId="{ADA49E3C-68E3-4C86-9C06-F5CC21827D0A}" destId="{0E4571E8-3EE6-431F-A4ED-91E10543A25B}" srcOrd="1" destOrd="0" presId="urn:microsoft.com/office/officeart/2005/8/layout/hierarchy1"/>
    <dgm:cxn modelId="{2EDBB4BD-D96D-4BC4-B574-17BADE33027E}" type="presParOf" srcId="{0E4571E8-3EE6-431F-A4ED-91E10543A25B}" destId="{5D3E4653-DA87-42CE-990E-07D24754411F}" srcOrd="0" destOrd="0" presId="urn:microsoft.com/office/officeart/2005/8/layout/hierarchy1"/>
    <dgm:cxn modelId="{05538A99-061F-4526-A364-FCDDC83B5B8D}" type="presParOf" srcId="{5D3E4653-DA87-42CE-990E-07D24754411F}" destId="{467AC2DA-A076-434E-881E-2A8769466C85}" srcOrd="0" destOrd="0" presId="urn:microsoft.com/office/officeart/2005/8/layout/hierarchy1"/>
    <dgm:cxn modelId="{74DE665B-5A96-4C4D-9BA3-6F6FDDE6E322}" type="presParOf" srcId="{5D3E4653-DA87-42CE-990E-07D24754411F}" destId="{452DFF8A-BEA0-441F-846A-03EF553B3CAD}" srcOrd="1" destOrd="0" presId="urn:microsoft.com/office/officeart/2005/8/layout/hierarchy1"/>
    <dgm:cxn modelId="{96502D55-75C6-4AD5-B8DC-58B668738D6B}" type="presParOf" srcId="{0E4571E8-3EE6-431F-A4ED-91E10543A25B}" destId="{A654C35E-4347-4393-A8E3-0B6308CFF284}" srcOrd="1" destOrd="0" presId="urn:microsoft.com/office/officeart/2005/8/layout/hierarchy1"/>
    <dgm:cxn modelId="{839D69B1-9916-4945-AF85-FD41AB75F287}" type="presParOf" srcId="{ADA49E3C-68E3-4C86-9C06-F5CC21827D0A}" destId="{547430C0-8BBC-4AAD-8314-0D155D714E4B}" srcOrd="2" destOrd="0" presId="urn:microsoft.com/office/officeart/2005/8/layout/hierarchy1"/>
    <dgm:cxn modelId="{720B3E16-1294-4334-8EE3-CD7EA3162DC0}" type="presParOf" srcId="{ADA49E3C-68E3-4C86-9C06-F5CC21827D0A}" destId="{840EAC93-1BFA-4FD6-B6E7-0016CB2F315D}" srcOrd="3" destOrd="0" presId="urn:microsoft.com/office/officeart/2005/8/layout/hierarchy1"/>
    <dgm:cxn modelId="{A259A834-D047-4230-9A2E-149C65540C1C}" type="presParOf" srcId="{840EAC93-1BFA-4FD6-B6E7-0016CB2F315D}" destId="{613B4B08-778D-4359-81FC-13D5441F0CC6}" srcOrd="0" destOrd="0" presId="urn:microsoft.com/office/officeart/2005/8/layout/hierarchy1"/>
    <dgm:cxn modelId="{3F939D5E-3E34-45E0-B909-A42E00C20EB3}" type="presParOf" srcId="{613B4B08-778D-4359-81FC-13D5441F0CC6}" destId="{3068EE9F-1AFF-4EA8-B075-8FCD03B3319A}" srcOrd="0" destOrd="0" presId="urn:microsoft.com/office/officeart/2005/8/layout/hierarchy1"/>
    <dgm:cxn modelId="{07B40CD2-456C-4A53-8336-BF7EA405289B}" type="presParOf" srcId="{613B4B08-778D-4359-81FC-13D5441F0CC6}" destId="{28B76096-C63D-4834-A6FA-19F2D190362B}" srcOrd="1" destOrd="0" presId="urn:microsoft.com/office/officeart/2005/8/layout/hierarchy1"/>
    <dgm:cxn modelId="{3D50CE34-6641-45F9-8065-A6AFBBF762AA}" type="presParOf" srcId="{840EAC93-1BFA-4FD6-B6E7-0016CB2F315D}" destId="{8144258B-A9A3-4B63-9DB1-23AEA8F4420E}" srcOrd="1" destOrd="0" presId="urn:microsoft.com/office/officeart/2005/8/layout/hierarchy1"/>
    <dgm:cxn modelId="{032A17B5-BB94-4E8A-90AD-399470F21C65}" type="presParOf" srcId="{ADA49E3C-68E3-4C86-9C06-F5CC21827D0A}" destId="{1260220B-74A0-444D-8309-1E236D6BE5F1}" srcOrd="4" destOrd="0" presId="urn:microsoft.com/office/officeart/2005/8/layout/hierarchy1"/>
    <dgm:cxn modelId="{79D214F9-B982-48BA-B3C0-0B4D5250345A}" type="presParOf" srcId="{ADA49E3C-68E3-4C86-9C06-F5CC21827D0A}" destId="{F415216A-9AB2-404B-B8EB-2032B5B1B152}" srcOrd="5" destOrd="0" presId="urn:microsoft.com/office/officeart/2005/8/layout/hierarchy1"/>
    <dgm:cxn modelId="{9F0C0974-35B2-416B-8EB9-A1377B7B2C0B}" type="presParOf" srcId="{F415216A-9AB2-404B-B8EB-2032B5B1B152}" destId="{0781CB74-8723-4562-A595-57EC3786072E}" srcOrd="0" destOrd="0" presId="urn:microsoft.com/office/officeart/2005/8/layout/hierarchy1"/>
    <dgm:cxn modelId="{8319B731-A29F-4C49-8872-73950DF080B9}" type="presParOf" srcId="{0781CB74-8723-4562-A595-57EC3786072E}" destId="{1EB5D67D-EBC0-4624-9C3D-73402C7CADC8}" srcOrd="0" destOrd="0" presId="urn:microsoft.com/office/officeart/2005/8/layout/hierarchy1"/>
    <dgm:cxn modelId="{B82F9AEE-A932-4F98-ACB9-F96CACBF1954}" type="presParOf" srcId="{0781CB74-8723-4562-A595-57EC3786072E}" destId="{414FDF4C-C818-4A81-B702-2BF73BADCC00}" srcOrd="1" destOrd="0" presId="urn:microsoft.com/office/officeart/2005/8/layout/hierarchy1"/>
    <dgm:cxn modelId="{66FB0FBE-EA1D-46A9-B11E-DEF4FA44D75E}" type="presParOf" srcId="{F415216A-9AB2-404B-B8EB-2032B5B1B152}" destId="{0783A2D6-C26C-4B95-B21F-10D69E3017AF}" srcOrd="1" destOrd="0" presId="urn:microsoft.com/office/officeart/2005/8/layout/hierarchy1"/>
    <dgm:cxn modelId="{02EBEC85-9B06-41CD-A53D-52DFC867CCA7}" type="presParOf" srcId="{EFAED307-E0E4-4429-B6EA-9C644283ACA7}" destId="{3A881C33-2564-42A7-BDA1-EC2AC3977B55}" srcOrd="6" destOrd="0" presId="urn:microsoft.com/office/officeart/2005/8/layout/hierarchy1"/>
    <dgm:cxn modelId="{571E4E33-AF69-48DA-AA7B-1F68001AE761}" type="presParOf" srcId="{EFAED307-E0E4-4429-B6EA-9C644283ACA7}" destId="{6C3036AD-B52D-4725-8DAC-80E7BE4E6BD1}" srcOrd="7" destOrd="0" presId="urn:microsoft.com/office/officeart/2005/8/layout/hierarchy1"/>
    <dgm:cxn modelId="{8EA181FD-076A-4047-971A-2BBC4A8AEFE8}" type="presParOf" srcId="{6C3036AD-B52D-4725-8DAC-80E7BE4E6BD1}" destId="{167F443B-7E11-49D1-8F25-340FA260FBE8}" srcOrd="0" destOrd="0" presId="urn:microsoft.com/office/officeart/2005/8/layout/hierarchy1"/>
    <dgm:cxn modelId="{5E9B0642-BC92-478E-89F1-9D8F34414AF5}" type="presParOf" srcId="{167F443B-7E11-49D1-8F25-340FA260FBE8}" destId="{5A5B1085-9F73-4772-95DC-3BFAE568C392}" srcOrd="0" destOrd="0" presId="urn:microsoft.com/office/officeart/2005/8/layout/hierarchy1"/>
    <dgm:cxn modelId="{0DCCB27E-3D5E-41EC-BFD6-150F82405526}" type="presParOf" srcId="{167F443B-7E11-49D1-8F25-340FA260FBE8}" destId="{44E3DAA0-632D-42CE-A67D-70D47F5B2699}" srcOrd="1" destOrd="0" presId="urn:microsoft.com/office/officeart/2005/8/layout/hierarchy1"/>
    <dgm:cxn modelId="{8E0E9A40-E5A0-4649-B207-33AC1AB79D6F}" type="presParOf" srcId="{6C3036AD-B52D-4725-8DAC-80E7BE4E6BD1}" destId="{0916C223-5FA6-4793-890A-26C8A902E78E}" srcOrd="1" destOrd="0" presId="urn:microsoft.com/office/officeart/2005/8/layout/hierarchy1"/>
    <dgm:cxn modelId="{5ED8EF19-F222-4A51-85C5-B36D4E229BD8}" type="presParOf" srcId="{0916C223-5FA6-4793-890A-26C8A902E78E}" destId="{61E6ADA9-F46C-4A30-988C-633D4AA720DA}" srcOrd="0" destOrd="0" presId="urn:microsoft.com/office/officeart/2005/8/layout/hierarchy1"/>
    <dgm:cxn modelId="{C79017C6-149F-4980-9D05-3931EC8C727D}" type="presParOf" srcId="{0916C223-5FA6-4793-890A-26C8A902E78E}" destId="{3C2627A2-6655-4C38-8BB9-6DB3506F713C}" srcOrd="1" destOrd="0" presId="urn:microsoft.com/office/officeart/2005/8/layout/hierarchy1"/>
    <dgm:cxn modelId="{3D06181D-F136-4ECD-B6AA-36071399DD27}" type="presParOf" srcId="{3C2627A2-6655-4C38-8BB9-6DB3506F713C}" destId="{6E8F35FF-A8FE-41F4-802D-F038261AE0B8}" srcOrd="0" destOrd="0" presId="urn:microsoft.com/office/officeart/2005/8/layout/hierarchy1"/>
    <dgm:cxn modelId="{F71FCA73-6415-45A9-B6FF-8468AE94C954}" type="presParOf" srcId="{6E8F35FF-A8FE-41F4-802D-F038261AE0B8}" destId="{F64CB482-706B-41F2-9618-1BDF72BC8222}" srcOrd="0" destOrd="0" presId="urn:microsoft.com/office/officeart/2005/8/layout/hierarchy1"/>
    <dgm:cxn modelId="{8B69BB84-7559-476E-92E8-23439DD7FB55}" type="presParOf" srcId="{6E8F35FF-A8FE-41F4-802D-F038261AE0B8}" destId="{FAB43215-9EE9-40C7-87F0-43F9DFEE4799}" srcOrd="1" destOrd="0" presId="urn:microsoft.com/office/officeart/2005/8/layout/hierarchy1"/>
    <dgm:cxn modelId="{72194086-0586-45C3-BDB9-A37408CA0106}" type="presParOf" srcId="{3C2627A2-6655-4C38-8BB9-6DB3506F713C}" destId="{357E2717-F936-4F0A-A748-2536900E6A1C}" srcOrd="1" destOrd="0" presId="urn:microsoft.com/office/officeart/2005/8/layout/hierarchy1"/>
    <dgm:cxn modelId="{EE1E8CA8-47ED-4F44-8A08-642F828D31A3}" type="presParOf" srcId="{357E2717-F936-4F0A-A748-2536900E6A1C}" destId="{E35DCF88-F254-4324-B957-34381B4FF1FB}" srcOrd="0" destOrd="0" presId="urn:microsoft.com/office/officeart/2005/8/layout/hierarchy1"/>
    <dgm:cxn modelId="{EEF7EC81-D2D6-4FEE-9511-4654F541BCF1}" type="presParOf" srcId="{357E2717-F936-4F0A-A748-2536900E6A1C}" destId="{DEF28541-2379-43B8-AD14-A55F49831F84}" srcOrd="1" destOrd="0" presId="urn:microsoft.com/office/officeart/2005/8/layout/hierarchy1"/>
    <dgm:cxn modelId="{3360690B-046A-4A8F-A56C-BFD6EE3ED50F}" type="presParOf" srcId="{DEF28541-2379-43B8-AD14-A55F49831F84}" destId="{8178EF63-FD72-4DBD-BD6A-252CD44C2EF2}" srcOrd="0" destOrd="0" presId="urn:microsoft.com/office/officeart/2005/8/layout/hierarchy1"/>
    <dgm:cxn modelId="{F989C65D-86A0-41CE-87CE-F24A1CDCBB52}" type="presParOf" srcId="{8178EF63-FD72-4DBD-BD6A-252CD44C2EF2}" destId="{2B5B06A5-BED7-49D7-9C01-F24821FBF30E}" srcOrd="0" destOrd="0" presId="urn:microsoft.com/office/officeart/2005/8/layout/hierarchy1"/>
    <dgm:cxn modelId="{EB93E36C-B027-4598-9624-F71BA3A5DE63}" type="presParOf" srcId="{8178EF63-FD72-4DBD-BD6A-252CD44C2EF2}" destId="{EAA4257F-D02B-46F3-B571-30AEF04C74BE}" srcOrd="1" destOrd="0" presId="urn:microsoft.com/office/officeart/2005/8/layout/hierarchy1"/>
    <dgm:cxn modelId="{82E10D5E-B5A5-40ED-A315-D60161FE67AC}" type="presParOf" srcId="{DEF28541-2379-43B8-AD14-A55F49831F84}" destId="{C7AB8F89-11FD-4FBC-9959-88023792AE85}" srcOrd="1" destOrd="0" presId="urn:microsoft.com/office/officeart/2005/8/layout/hierarchy1"/>
    <dgm:cxn modelId="{77FAF476-FFCD-4A43-9925-F6160FA46EED}" type="presParOf" srcId="{357E2717-F936-4F0A-A748-2536900E6A1C}" destId="{3DA4967D-C446-4EE6-8044-58348D683331}" srcOrd="2" destOrd="0" presId="urn:microsoft.com/office/officeart/2005/8/layout/hierarchy1"/>
    <dgm:cxn modelId="{C7F818C4-E410-4174-B5AA-7CC3D8AB6D3E}" type="presParOf" srcId="{357E2717-F936-4F0A-A748-2536900E6A1C}" destId="{63224500-D180-4AA5-B83E-6082C3ED767B}" srcOrd="3" destOrd="0" presId="urn:microsoft.com/office/officeart/2005/8/layout/hierarchy1"/>
    <dgm:cxn modelId="{4DB8C2EA-3B68-4DCB-90A8-44C02634DCC3}" type="presParOf" srcId="{63224500-D180-4AA5-B83E-6082C3ED767B}" destId="{BBDD9E2D-6D18-4B0E-849A-9C8D811A0D0C}" srcOrd="0" destOrd="0" presId="urn:microsoft.com/office/officeart/2005/8/layout/hierarchy1"/>
    <dgm:cxn modelId="{03C1E909-A908-4577-80DC-9D09D3A3BFC9}" type="presParOf" srcId="{BBDD9E2D-6D18-4B0E-849A-9C8D811A0D0C}" destId="{F8C921A5-BE1A-4F64-8FC9-42DC3D946019}" srcOrd="0" destOrd="0" presId="urn:microsoft.com/office/officeart/2005/8/layout/hierarchy1"/>
    <dgm:cxn modelId="{A10219F6-4B66-4DC9-8E0E-F3839DAF6739}" type="presParOf" srcId="{BBDD9E2D-6D18-4B0E-849A-9C8D811A0D0C}" destId="{2D4FEBEF-23B2-484A-88CF-8E702BFE3E55}" srcOrd="1" destOrd="0" presId="urn:microsoft.com/office/officeart/2005/8/layout/hierarchy1"/>
    <dgm:cxn modelId="{0466BE42-C5C4-41C8-A366-BC9120EF8831}" type="presParOf" srcId="{63224500-D180-4AA5-B83E-6082C3ED767B}" destId="{B720EDF9-A7EB-4198-A828-C99FDAB6415A}" srcOrd="1" destOrd="0" presId="urn:microsoft.com/office/officeart/2005/8/layout/hierarchy1"/>
    <dgm:cxn modelId="{05C70202-B8B8-4B37-89D0-EE46692FAE5C}" type="presParOf" srcId="{0916C223-5FA6-4793-890A-26C8A902E78E}" destId="{FE58ED4C-6A4F-4F13-8829-113D56ED9146}" srcOrd="2" destOrd="0" presId="urn:microsoft.com/office/officeart/2005/8/layout/hierarchy1"/>
    <dgm:cxn modelId="{ABD6A340-F7B0-42E7-A16E-76C9B0517DC5}" type="presParOf" srcId="{0916C223-5FA6-4793-890A-26C8A902E78E}" destId="{77D9BE72-ED1E-4B28-999E-BF75F88BB2D1}" srcOrd="3" destOrd="0" presId="urn:microsoft.com/office/officeart/2005/8/layout/hierarchy1"/>
    <dgm:cxn modelId="{97FB13A8-FE14-4DF0-B297-4D664BDB3031}" type="presParOf" srcId="{77D9BE72-ED1E-4B28-999E-BF75F88BB2D1}" destId="{A3213B87-67EB-47D9-9F4D-7BCAFB4CF9FF}" srcOrd="0" destOrd="0" presId="urn:microsoft.com/office/officeart/2005/8/layout/hierarchy1"/>
    <dgm:cxn modelId="{BC9F38DE-3A14-4037-8B87-25D989FCFFE6}" type="presParOf" srcId="{A3213B87-67EB-47D9-9F4D-7BCAFB4CF9FF}" destId="{73C37F5F-2E4C-410A-B13B-AE80D0CB9103}" srcOrd="0" destOrd="0" presId="urn:microsoft.com/office/officeart/2005/8/layout/hierarchy1"/>
    <dgm:cxn modelId="{DFDCF7EA-F779-4AC2-BCB5-A300FD640345}" type="presParOf" srcId="{A3213B87-67EB-47D9-9F4D-7BCAFB4CF9FF}" destId="{CD31D771-BE3B-494B-8FF0-52BB18052CA6}" srcOrd="1" destOrd="0" presId="urn:microsoft.com/office/officeart/2005/8/layout/hierarchy1"/>
    <dgm:cxn modelId="{6DF3231C-740F-44AD-81C3-8CB6A465E074}" type="presParOf" srcId="{77D9BE72-ED1E-4B28-999E-BF75F88BB2D1}" destId="{8C0274C2-56D1-4EC9-82C4-8917AE447179}" srcOrd="1" destOrd="0" presId="urn:microsoft.com/office/officeart/2005/8/layout/hierarchy1"/>
    <dgm:cxn modelId="{CE79B65D-A38C-4129-AFC6-F9290B81FFBD}" type="presParOf" srcId="{0916C223-5FA6-4793-890A-26C8A902E78E}" destId="{F018731E-C9DA-4DFA-9605-B3BE67EB4E36}" srcOrd="4" destOrd="0" presId="urn:microsoft.com/office/officeart/2005/8/layout/hierarchy1"/>
    <dgm:cxn modelId="{B2BDF4F4-4775-402F-8B4A-0CFE76C22953}" type="presParOf" srcId="{0916C223-5FA6-4793-890A-26C8A902E78E}" destId="{33C26E91-2B68-4513-999E-BD8CB3C7F65C}" srcOrd="5" destOrd="0" presId="urn:microsoft.com/office/officeart/2005/8/layout/hierarchy1"/>
    <dgm:cxn modelId="{6C82926B-6856-47D0-B04F-3F460E778D6D}" type="presParOf" srcId="{33C26E91-2B68-4513-999E-BD8CB3C7F65C}" destId="{345DF3A3-9635-4E81-A574-28DB14D9640F}" srcOrd="0" destOrd="0" presId="urn:microsoft.com/office/officeart/2005/8/layout/hierarchy1"/>
    <dgm:cxn modelId="{64FCE365-6771-47E4-8BC1-E278FA26F709}" type="presParOf" srcId="{345DF3A3-9635-4E81-A574-28DB14D9640F}" destId="{3C403064-B1D0-410F-A1BA-1A5714D3A21A}" srcOrd="0" destOrd="0" presId="urn:microsoft.com/office/officeart/2005/8/layout/hierarchy1"/>
    <dgm:cxn modelId="{B43960DA-1EDA-4A37-9026-449FF249DDCB}" type="presParOf" srcId="{345DF3A3-9635-4E81-A574-28DB14D9640F}" destId="{E0F9A34A-BC06-45F6-BAEF-8788259A9EB6}" srcOrd="1" destOrd="0" presId="urn:microsoft.com/office/officeart/2005/8/layout/hierarchy1"/>
    <dgm:cxn modelId="{950C28B1-CA5E-43DD-89D1-91D744145DA8}" type="presParOf" srcId="{33C26E91-2B68-4513-999E-BD8CB3C7F65C}" destId="{F8A55717-B56A-49AF-838D-A7092E062AE5}" srcOrd="1" destOrd="0" presId="urn:microsoft.com/office/officeart/2005/8/layout/hierarchy1"/>
    <dgm:cxn modelId="{B0BC16BE-BEC5-4D6E-80E4-B2F5C6613D30}" type="presParOf" srcId="{F8A55717-B56A-49AF-838D-A7092E062AE5}" destId="{61BC948F-720B-4681-9DAF-EFB4B42FEAD6}" srcOrd="0" destOrd="0" presId="urn:microsoft.com/office/officeart/2005/8/layout/hierarchy1"/>
    <dgm:cxn modelId="{A9246256-2979-45D7-80D1-5F46914C06F3}" type="presParOf" srcId="{F8A55717-B56A-49AF-838D-A7092E062AE5}" destId="{155AD4A1-1717-4887-AFE7-294A2190D32A}" srcOrd="1" destOrd="0" presId="urn:microsoft.com/office/officeart/2005/8/layout/hierarchy1"/>
    <dgm:cxn modelId="{5B90CFB4-2BDF-4D24-BEEB-C1D4086E57FA}" type="presParOf" srcId="{155AD4A1-1717-4887-AFE7-294A2190D32A}" destId="{59C10E20-DEB9-4774-8923-0A16990F3ACC}" srcOrd="0" destOrd="0" presId="urn:microsoft.com/office/officeart/2005/8/layout/hierarchy1"/>
    <dgm:cxn modelId="{26E51A0A-7351-4940-829A-26BFFD6A6379}" type="presParOf" srcId="{59C10E20-DEB9-4774-8923-0A16990F3ACC}" destId="{44786CD0-F7F9-4672-B549-94731371488B}" srcOrd="0" destOrd="0" presId="urn:microsoft.com/office/officeart/2005/8/layout/hierarchy1"/>
    <dgm:cxn modelId="{4AC4E121-6265-4A4A-B9F7-5CB6E16A6633}" type="presParOf" srcId="{59C10E20-DEB9-4774-8923-0A16990F3ACC}" destId="{9FBD612C-FB23-4890-9BCC-D280ACFA1C9E}" srcOrd="1" destOrd="0" presId="urn:microsoft.com/office/officeart/2005/8/layout/hierarchy1"/>
    <dgm:cxn modelId="{F3E94383-0A75-445D-8FF5-4C37B15163A6}" type="presParOf" srcId="{155AD4A1-1717-4887-AFE7-294A2190D32A}" destId="{A26A6CF9-71BF-4A45-A168-5E69EEF9160F}" srcOrd="1" destOrd="0" presId="urn:microsoft.com/office/officeart/2005/8/layout/hierarchy1"/>
    <dgm:cxn modelId="{BF318898-16FF-459E-8E1B-452526C83890}" type="presParOf" srcId="{EFAED307-E0E4-4429-B6EA-9C644283ACA7}" destId="{8BA4B164-F54E-4F8A-AE69-3FE42C9AE4C1}" srcOrd="8" destOrd="0" presId="urn:microsoft.com/office/officeart/2005/8/layout/hierarchy1"/>
    <dgm:cxn modelId="{DDC79D60-8B85-4947-AC7B-A56E0D5A856B}" type="presParOf" srcId="{EFAED307-E0E4-4429-B6EA-9C644283ACA7}" destId="{2001B09E-0DB6-4F92-95FC-6B835784B8C2}" srcOrd="9" destOrd="0" presId="urn:microsoft.com/office/officeart/2005/8/layout/hierarchy1"/>
    <dgm:cxn modelId="{433B0005-625B-44BA-B95B-3ADB0E95596E}" type="presParOf" srcId="{2001B09E-0DB6-4F92-95FC-6B835784B8C2}" destId="{72C4F868-89EA-41C8-8D73-3DFADE4C7A73}" srcOrd="0" destOrd="0" presId="urn:microsoft.com/office/officeart/2005/8/layout/hierarchy1"/>
    <dgm:cxn modelId="{D853F744-074A-444D-BF38-048C690C81C4}" type="presParOf" srcId="{72C4F868-89EA-41C8-8D73-3DFADE4C7A73}" destId="{8EE6516B-EE80-46F8-A05C-CDBB0C686388}" srcOrd="0" destOrd="0" presId="urn:microsoft.com/office/officeart/2005/8/layout/hierarchy1"/>
    <dgm:cxn modelId="{CCD58CB1-CBF6-40E2-B27E-629941710492}" type="presParOf" srcId="{72C4F868-89EA-41C8-8D73-3DFADE4C7A73}" destId="{D6A97308-70F5-4E94-8D4C-E790AC373942}" srcOrd="1" destOrd="0" presId="urn:microsoft.com/office/officeart/2005/8/layout/hierarchy1"/>
    <dgm:cxn modelId="{13051C16-89EF-49EC-B523-D36FBEB75F06}" type="presParOf" srcId="{2001B09E-0DB6-4F92-95FC-6B835784B8C2}" destId="{E42304FF-E5AD-4B00-954C-067887509B5F}" srcOrd="1" destOrd="0" presId="urn:microsoft.com/office/officeart/2005/8/layout/hierarchy1"/>
    <dgm:cxn modelId="{36A27397-6D4E-4EE6-85EE-7187E97D4EB6}" type="presParOf" srcId="{E42304FF-E5AD-4B00-954C-067887509B5F}" destId="{C94BBA60-7453-4C12-94E0-34998E6C469A}" srcOrd="0" destOrd="0" presId="urn:microsoft.com/office/officeart/2005/8/layout/hierarchy1"/>
    <dgm:cxn modelId="{109389EE-D6A1-45A9-83BE-6A8E3495C096}" type="presParOf" srcId="{E42304FF-E5AD-4B00-954C-067887509B5F}" destId="{7C9EE947-D3CA-4335-A418-6DC68F804196}" srcOrd="1" destOrd="0" presId="urn:microsoft.com/office/officeart/2005/8/layout/hierarchy1"/>
    <dgm:cxn modelId="{3ABEF264-D281-40F5-B101-D7D84F5CEC0E}" type="presParOf" srcId="{7C9EE947-D3CA-4335-A418-6DC68F804196}" destId="{08B7BFB3-3118-4EE7-AB8D-68844A92D2C1}" srcOrd="0" destOrd="0" presId="urn:microsoft.com/office/officeart/2005/8/layout/hierarchy1"/>
    <dgm:cxn modelId="{B549D541-003F-4E8F-9D53-8E5E0D125B8E}" type="presParOf" srcId="{08B7BFB3-3118-4EE7-AB8D-68844A92D2C1}" destId="{FB5F5121-D0AD-4597-9B6A-E12C50678AEE}" srcOrd="0" destOrd="0" presId="urn:microsoft.com/office/officeart/2005/8/layout/hierarchy1"/>
    <dgm:cxn modelId="{17E10503-0784-457F-9C68-623F79EEB4B1}" type="presParOf" srcId="{08B7BFB3-3118-4EE7-AB8D-68844A92D2C1}" destId="{FEA0FC76-FF2C-44B9-9908-BADC2BC2978B}" srcOrd="1" destOrd="0" presId="urn:microsoft.com/office/officeart/2005/8/layout/hierarchy1"/>
    <dgm:cxn modelId="{8CC08986-07E3-4A20-9DA3-899C3F12C8C7}" type="presParOf" srcId="{7C9EE947-D3CA-4335-A418-6DC68F804196}" destId="{0F89E5AA-78FD-45C1-9FBC-D9BBDDC9FCB1}" srcOrd="1" destOrd="0" presId="urn:microsoft.com/office/officeart/2005/8/layout/hierarchy1"/>
    <dgm:cxn modelId="{8092DA39-3F39-455F-89B7-1D1BA52C9486}" type="presParOf" srcId="{0F89E5AA-78FD-45C1-9FBC-D9BBDDC9FCB1}" destId="{D1164FE1-8220-4A4B-BC3B-FF2FB780956B}" srcOrd="0" destOrd="0" presId="urn:microsoft.com/office/officeart/2005/8/layout/hierarchy1"/>
    <dgm:cxn modelId="{C11F8819-842B-4EAE-BC68-113AA18AE4E6}" type="presParOf" srcId="{0F89E5AA-78FD-45C1-9FBC-D9BBDDC9FCB1}" destId="{8A58F33F-D203-49FE-A4A4-4846DF2E5C78}" srcOrd="1" destOrd="0" presId="urn:microsoft.com/office/officeart/2005/8/layout/hierarchy1"/>
    <dgm:cxn modelId="{1079FBD6-EC65-4DBA-ABFF-3E3FD6FA1891}" type="presParOf" srcId="{8A58F33F-D203-49FE-A4A4-4846DF2E5C78}" destId="{82F942C1-E3DC-4310-9D39-FBD4BB2F3064}" srcOrd="0" destOrd="0" presId="urn:microsoft.com/office/officeart/2005/8/layout/hierarchy1"/>
    <dgm:cxn modelId="{4F940895-9485-4AB6-B423-9457094A2ED2}" type="presParOf" srcId="{82F942C1-E3DC-4310-9D39-FBD4BB2F3064}" destId="{2431EB89-7B28-48DD-B2C3-696AD71E9E2D}" srcOrd="0" destOrd="0" presId="urn:microsoft.com/office/officeart/2005/8/layout/hierarchy1"/>
    <dgm:cxn modelId="{0F5D344B-671E-4259-BF5C-C5F0B84DC40B}" type="presParOf" srcId="{82F942C1-E3DC-4310-9D39-FBD4BB2F3064}" destId="{0C00D10B-5443-47C5-862D-EC838E76C3B1}" srcOrd="1" destOrd="0" presId="urn:microsoft.com/office/officeart/2005/8/layout/hierarchy1"/>
    <dgm:cxn modelId="{6DCF85C9-11FE-45B9-BE6A-065CE44092A9}" type="presParOf" srcId="{8A58F33F-D203-49FE-A4A4-4846DF2E5C78}" destId="{6D7A4EEB-4B89-4741-9C70-D2D9520691C1}" srcOrd="1" destOrd="0" presId="urn:microsoft.com/office/officeart/2005/8/layout/hierarchy1"/>
    <dgm:cxn modelId="{967F99FA-92D0-4CB5-AB6B-9BE655D0A6A1}" type="presParOf" srcId="{E42304FF-E5AD-4B00-954C-067887509B5F}" destId="{75F7347F-9114-49B9-AFD4-05A75AB4BDD8}" srcOrd="2" destOrd="0" presId="urn:microsoft.com/office/officeart/2005/8/layout/hierarchy1"/>
    <dgm:cxn modelId="{6C205202-4906-483D-AB65-189793D72EE2}" type="presParOf" srcId="{E42304FF-E5AD-4B00-954C-067887509B5F}" destId="{3507F1C9-901D-4B7A-A40E-17E98CDF914A}" srcOrd="3" destOrd="0" presId="urn:microsoft.com/office/officeart/2005/8/layout/hierarchy1"/>
    <dgm:cxn modelId="{EAA1018F-EE33-402B-9A6E-B3522ED72388}" type="presParOf" srcId="{3507F1C9-901D-4B7A-A40E-17E98CDF914A}" destId="{465A587F-55BE-4939-9FDA-46E9AED842B1}" srcOrd="0" destOrd="0" presId="urn:microsoft.com/office/officeart/2005/8/layout/hierarchy1"/>
    <dgm:cxn modelId="{C7A1BC11-3C12-418D-BC2A-A369A1BBA158}" type="presParOf" srcId="{465A587F-55BE-4939-9FDA-46E9AED842B1}" destId="{1AD8E63C-CEC2-4FCD-881D-41A2DF89E04E}" srcOrd="0" destOrd="0" presId="urn:microsoft.com/office/officeart/2005/8/layout/hierarchy1"/>
    <dgm:cxn modelId="{128F80D3-FDBB-43E9-8CA4-0001B80C161F}" type="presParOf" srcId="{465A587F-55BE-4939-9FDA-46E9AED842B1}" destId="{0F4AC0D1-4D3C-4AE3-9A40-BA848189173E}" srcOrd="1" destOrd="0" presId="urn:microsoft.com/office/officeart/2005/8/layout/hierarchy1"/>
    <dgm:cxn modelId="{2E45332F-1E1D-4AA8-8623-BADA07A39C9A}" type="presParOf" srcId="{3507F1C9-901D-4B7A-A40E-17E98CDF914A}" destId="{970EB7A0-287C-4EEC-8460-A0D7189E027C}" srcOrd="1" destOrd="0" presId="urn:microsoft.com/office/officeart/2005/8/layout/hierarchy1"/>
    <dgm:cxn modelId="{7447676C-D116-46DA-BB7C-000D2D249FBD}" type="presParOf" srcId="{E42304FF-E5AD-4B00-954C-067887509B5F}" destId="{81B3F799-1BD1-43DF-94AF-88CAC03A3013}" srcOrd="4" destOrd="0" presId="urn:microsoft.com/office/officeart/2005/8/layout/hierarchy1"/>
    <dgm:cxn modelId="{9F0C57E4-B7BD-43BE-9ED6-938FFC33353F}" type="presParOf" srcId="{E42304FF-E5AD-4B00-954C-067887509B5F}" destId="{53F5A7E7-E194-4145-9945-6E2F692E537C}" srcOrd="5" destOrd="0" presId="urn:microsoft.com/office/officeart/2005/8/layout/hierarchy1"/>
    <dgm:cxn modelId="{A993B52B-A7E0-4D31-BE28-A5635ACC2904}" type="presParOf" srcId="{53F5A7E7-E194-4145-9945-6E2F692E537C}" destId="{86E2025E-3719-4FAD-9AEF-16AE717F324A}" srcOrd="0" destOrd="0" presId="urn:microsoft.com/office/officeart/2005/8/layout/hierarchy1"/>
    <dgm:cxn modelId="{B29BE523-734E-4429-AEA8-43518D04FF36}" type="presParOf" srcId="{86E2025E-3719-4FAD-9AEF-16AE717F324A}" destId="{05ACB75B-71B2-4BC8-8E2D-04E86C9AA79C}" srcOrd="0" destOrd="0" presId="urn:microsoft.com/office/officeart/2005/8/layout/hierarchy1"/>
    <dgm:cxn modelId="{56E6B88B-AC86-4B33-801C-4BABE9DC1427}" type="presParOf" srcId="{86E2025E-3719-4FAD-9AEF-16AE717F324A}" destId="{9B08DDB7-CD6D-4E64-923D-15D7D0A3C039}" srcOrd="1" destOrd="0" presId="urn:microsoft.com/office/officeart/2005/8/layout/hierarchy1"/>
    <dgm:cxn modelId="{3942A75B-CFA0-46AC-9D6F-8FDFC5ED5B3D}" type="presParOf" srcId="{53F5A7E7-E194-4145-9945-6E2F692E537C}" destId="{C7163FCC-2F0E-4DA0-8CE4-7E44725C0387}" srcOrd="1" destOrd="0" presId="urn:microsoft.com/office/officeart/2005/8/layout/hierarchy1"/>
    <dgm:cxn modelId="{E7CE739A-FB0C-4304-A496-CDA07B98690A}" type="presParOf" srcId="{E42304FF-E5AD-4B00-954C-067887509B5F}" destId="{A45082EB-2634-4B39-BF89-3D3205CBF373}" srcOrd="6" destOrd="0" presId="urn:microsoft.com/office/officeart/2005/8/layout/hierarchy1"/>
    <dgm:cxn modelId="{C1C06B25-4F14-402F-A244-A90FF83D193B}" type="presParOf" srcId="{E42304FF-E5AD-4B00-954C-067887509B5F}" destId="{EAD0BCD7-0394-4FB8-A3E1-EB3DB9D00AB0}" srcOrd="7" destOrd="0" presId="urn:microsoft.com/office/officeart/2005/8/layout/hierarchy1"/>
    <dgm:cxn modelId="{2446958C-EA3C-4E40-934A-E626C1454044}" type="presParOf" srcId="{EAD0BCD7-0394-4FB8-A3E1-EB3DB9D00AB0}" destId="{3D497C3B-A01B-495D-9C28-6EE137EBF5EE}" srcOrd="0" destOrd="0" presId="urn:microsoft.com/office/officeart/2005/8/layout/hierarchy1"/>
    <dgm:cxn modelId="{81513732-6C5F-4D01-9CF9-813533BF3E75}" type="presParOf" srcId="{3D497C3B-A01B-495D-9C28-6EE137EBF5EE}" destId="{0F3A9523-73E4-4CA6-90EC-E6C721864CB1}" srcOrd="0" destOrd="0" presId="urn:microsoft.com/office/officeart/2005/8/layout/hierarchy1"/>
    <dgm:cxn modelId="{D1CB377D-5589-4F01-9122-7D0A9693A685}" type="presParOf" srcId="{3D497C3B-A01B-495D-9C28-6EE137EBF5EE}" destId="{7B9D42BE-DACD-4B5B-BD71-4DB8158C2F24}" srcOrd="1" destOrd="0" presId="urn:microsoft.com/office/officeart/2005/8/layout/hierarchy1"/>
    <dgm:cxn modelId="{38CEAB73-37FB-414E-8A67-4D2443A43DF5}" type="presParOf" srcId="{EAD0BCD7-0394-4FB8-A3E1-EB3DB9D00AB0}" destId="{73077BD0-4E79-4773-8830-7D5AB0D4223C}" srcOrd="1" destOrd="0" presId="urn:microsoft.com/office/officeart/2005/8/layout/hierarchy1"/>
    <dgm:cxn modelId="{033B673E-D6F9-4E40-917C-1AAF6095761F}" type="presParOf" srcId="{E42304FF-E5AD-4B00-954C-067887509B5F}" destId="{8572FC5A-DC0F-4366-92C4-D086A3424FD9}" srcOrd="8" destOrd="0" presId="urn:microsoft.com/office/officeart/2005/8/layout/hierarchy1"/>
    <dgm:cxn modelId="{3A613094-B261-455F-8888-5F7539E4784D}" type="presParOf" srcId="{E42304FF-E5AD-4B00-954C-067887509B5F}" destId="{CA08605A-8E7D-46A3-BC16-A5E4CBA44897}" srcOrd="9" destOrd="0" presId="urn:microsoft.com/office/officeart/2005/8/layout/hierarchy1"/>
    <dgm:cxn modelId="{92C06983-4116-4959-BB2A-18DE28D56519}" type="presParOf" srcId="{CA08605A-8E7D-46A3-BC16-A5E4CBA44897}" destId="{E582328F-7B71-4CDB-AAD5-6B1CD104EE15}" srcOrd="0" destOrd="0" presId="urn:microsoft.com/office/officeart/2005/8/layout/hierarchy1"/>
    <dgm:cxn modelId="{558C248E-BBE8-494B-9548-22584BE08C5A}" type="presParOf" srcId="{E582328F-7B71-4CDB-AAD5-6B1CD104EE15}" destId="{779C0E31-1F35-4C1F-A0AB-6C0A1B15ADDB}" srcOrd="0" destOrd="0" presId="urn:microsoft.com/office/officeart/2005/8/layout/hierarchy1"/>
    <dgm:cxn modelId="{8728055D-CE63-4067-BBFD-C6E91B92A3C2}" type="presParOf" srcId="{E582328F-7B71-4CDB-AAD5-6B1CD104EE15}" destId="{F84DB583-9D7D-43D3-BD84-E611C4D00CE3}" srcOrd="1" destOrd="0" presId="urn:microsoft.com/office/officeart/2005/8/layout/hierarchy1"/>
    <dgm:cxn modelId="{BCBB46EC-EE6C-44D5-BC06-38EBEE699FE6}" type="presParOf" srcId="{CA08605A-8E7D-46A3-BC16-A5E4CBA44897}" destId="{C53284AC-7337-4087-8CA7-8C6B48160389}" srcOrd="1" destOrd="0" presId="urn:microsoft.com/office/officeart/2005/8/layout/hierarchy1"/>
    <dgm:cxn modelId="{DFEAF2ED-0F63-414B-BADD-AD72A42C6421}" type="presParOf" srcId="{E42304FF-E5AD-4B00-954C-067887509B5F}" destId="{73972480-2A2A-49F1-8CF9-7808BF4909BA}" srcOrd="10" destOrd="0" presId="urn:microsoft.com/office/officeart/2005/8/layout/hierarchy1"/>
    <dgm:cxn modelId="{9440B3D7-9FC2-462B-8656-598F9E918E06}" type="presParOf" srcId="{E42304FF-E5AD-4B00-954C-067887509B5F}" destId="{20EF64B1-1036-47D9-9A42-E19787ADCAE7}" srcOrd="11" destOrd="0" presId="urn:microsoft.com/office/officeart/2005/8/layout/hierarchy1"/>
    <dgm:cxn modelId="{D03C6468-DA75-4D0C-860B-C97E9FC1B34D}" type="presParOf" srcId="{20EF64B1-1036-47D9-9A42-E19787ADCAE7}" destId="{81999254-8286-4C42-8B96-5556B3A863F6}" srcOrd="0" destOrd="0" presId="urn:microsoft.com/office/officeart/2005/8/layout/hierarchy1"/>
    <dgm:cxn modelId="{ABCD5F66-3364-4B80-94B4-0400ED7A0591}" type="presParOf" srcId="{81999254-8286-4C42-8B96-5556B3A863F6}" destId="{1146B30D-589A-40AE-8516-C3B25692DE77}" srcOrd="0" destOrd="0" presId="urn:microsoft.com/office/officeart/2005/8/layout/hierarchy1"/>
    <dgm:cxn modelId="{40033919-90D6-4433-AFAE-548A8D67CA58}" type="presParOf" srcId="{81999254-8286-4C42-8B96-5556B3A863F6}" destId="{5379BB9F-DB4D-4765-BD5E-0EC790F506C2}" srcOrd="1" destOrd="0" presId="urn:microsoft.com/office/officeart/2005/8/layout/hierarchy1"/>
    <dgm:cxn modelId="{4B29EE27-2108-49CE-86EB-6415121E4D3A}" type="presParOf" srcId="{20EF64B1-1036-47D9-9A42-E19787ADCAE7}" destId="{8B5B813B-9208-4C62-AD16-81DE3CDDEC63}" srcOrd="1" destOrd="0" presId="urn:microsoft.com/office/officeart/2005/8/layout/hierarchy1"/>
  </dgm:cxnLst>
  <dgm:bg>
    <a:noFill/>
  </dgm:bg>
  <dgm:whole>
    <a:ln cmpd="sng">
      <a:solidFill>
        <a:srgbClr val="002060"/>
      </a:solidFill>
      <a:prstDash val="sysDot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DA69CC-47C8-47FB-A172-D83E29B88A0F}" type="doc">
      <dgm:prSet loTypeId="urn:microsoft.com/office/officeart/2005/8/layout/hierarchy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92292F8E-3F5B-4A2F-A9AF-63A710EFF65F}">
      <dgm:prSet phldrT="[Texto]"/>
      <dgm:spPr/>
      <dgm:t>
        <a:bodyPr/>
        <a:lstStyle/>
        <a:p>
          <a:r>
            <a:rPr lang="es-MX" dirty="0" smtClean="0"/>
            <a:t>DIRECCIÓN GENERAL</a:t>
          </a:r>
          <a:endParaRPr lang="es-MX" dirty="0"/>
        </a:p>
      </dgm:t>
    </dgm:pt>
    <dgm:pt modelId="{47A2B0F6-AF49-47E6-A119-9429133E08BB}" type="parTrans" cxnId="{711306F2-F6F5-4FAE-8FD9-B2C2C88D4856}">
      <dgm:prSet/>
      <dgm:spPr/>
      <dgm:t>
        <a:bodyPr/>
        <a:lstStyle/>
        <a:p>
          <a:endParaRPr lang="es-MX"/>
        </a:p>
      </dgm:t>
    </dgm:pt>
    <dgm:pt modelId="{A72DB6D2-E259-49BA-A767-AB2F2BF7B4F9}" type="sibTrans" cxnId="{711306F2-F6F5-4FAE-8FD9-B2C2C88D4856}">
      <dgm:prSet/>
      <dgm:spPr/>
      <dgm:t>
        <a:bodyPr/>
        <a:lstStyle/>
        <a:p>
          <a:endParaRPr lang="es-MX"/>
        </a:p>
      </dgm:t>
    </dgm:pt>
    <dgm:pt modelId="{3B0B6576-60B6-461D-A8ED-9CAAF8E039F0}">
      <dgm:prSet phldrT="[Texto]"/>
      <dgm:spPr/>
      <dgm:t>
        <a:bodyPr/>
        <a:lstStyle/>
        <a:p>
          <a:r>
            <a:rPr lang="es-MX" dirty="0" smtClean="0"/>
            <a:t>GERENCIA GENERAL</a:t>
          </a:r>
          <a:endParaRPr lang="es-MX" dirty="0"/>
        </a:p>
      </dgm:t>
    </dgm:pt>
    <dgm:pt modelId="{CC4BF153-0926-4B3D-A6C1-E47550C07B7F}" type="parTrans" cxnId="{81BF21CE-0CA2-46E5-9B0F-9AE4EF36DF29}">
      <dgm:prSet/>
      <dgm:spPr/>
      <dgm:t>
        <a:bodyPr/>
        <a:lstStyle/>
        <a:p>
          <a:endParaRPr lang="es-MX"/>
        </a:p>
      </dgm:t>
    </dgm:pt>
    <dgm:pt modelId="{B1B67D1F-71A2-4FCF-8B12-98B7FB33F1DC}" type="sibTrans" cxnId="{81BF21CE-0CA2-46E5-9B0F-9AE4EF36DF29}">
      <dgm:prSet/>
      <dgm:spPr/>
      <dgm:t>
        <a:bodyPr/>
        <a:lstStyle/>
        <a:p>
          <a:endParaRPr lang="es-MX"/>
        </a:p>
      </dgm:t>
    </dgm:pt>
    <dgm:pt modelId="{29DBFE67-BBF9-4D6E-BD70-E0802B0BE26A}">
      <dgm:prSet phldrT="[Texto]"/>
      <dgm:spPr/>
      <dgm:t>
        <a:bodyPr/>
        <a:lstStyle/>
        <a:p>
          <a:r>
            <a:rPr lang="es-MX" dirty="0" smtClean="0"/>
            <a:t>COORDINADOR ADMINISTRATIVO</a:t>
          </a:r>
          <a:endParaRPr lang="es-MX" dirty="0"/>
        </a:p>
      </dgm:t>
    </dgm:pt>
    <dgm:pt modelId="{7114E925-0C65-4F36-A2B9-8D58406F799D}" type="parTrans" cxnId="{1D638114-8B61-4126-844A-7007DA0D400A}">
      <dgm:prSet/>
      <dgm:spPr/>
      <dgm:t>
        <a:bodyPr/>
        <a:lstStyle/>
        <a:p>
          <a:endParaRPr lang="es-MX"/>
        </a:p>
      </dgm:t>
    </dgm:pt>
    <dgm:pt modelId="{8E11F295-6FF4-4E5A-A801-28E8809A8264}" type="sibTrans" cxnId="{1D638114-8B61-4126-844A-7007DA0D400A}">
      <dgm:prSet/>
      <dgm:spPr/>
      <dgm:t>
        <a:bodyPr/>
        <a:lstStyle/>
        <a:p>
          <a:endParaRPr lang="es-MX"/>
        </a:p>
      </dgm:t>
    </dgm:pt>
    <dgm:pt modelId="{B87739CE-8B39-4C25-A942-69B5F99D3113}">
      <dgm:prSet phldrT="[Texto]"/>
      <dgm:spPr/>
      <dgm:t>
        <a:bodyPr/>
        <a:lstStyle/>
        <a:p>
          <a:r>
            <a:rPr lang="es-MX" dirty="0" smtClean="0"/>
            <a:t>COORDINADOR DE DEPORTES Y SALUD</a:t>
          </a:r>
          <a:endParaRPr lang="es-MX" dirty="0"/>
        </a:p>
      </dgm:t>
    </dgm:pt>
    <dgm:pt modelId="{1153AEB1-C5E7-4EFC-88EF-05A34855E525}" type="parTrans" cxnId="{2DED80F6-AE38-47B9-BFF2-83FB2A1F3489}">
      <dgm:prSet/>
      <dgm:spPr/>
      <dgm:t>
        <a:bodyPr/>
        <a:lstStyle/>
        <a:p>
          <a:endParaRPr lang="es-MX"/>
        </a:p>
      </dgm:t>
    </dgm:pt>
    <dgm:pt modelId="{CB246B9F-4D16-480A-9B82-A70EF50781CD}" type="sibTrans" cxnId="{2DED80F6-AE38-47B9-BFF2-83FB2A1F3489}">
      <dgm:prSet/>
      <dgm:spPr/>
      <dgm:t>
        <a:bodyPr/>
        <a:lstStyle/>
        <a:p>
          <a:endParaRPr lang="es-MX"/>
        </a:p>
      </dgm:t>
    </dgm:pt>
    <dgm:pt modelId="{23EFE948-B48D-4E5F-9327-C9E91DE4D031}">
      <dgm:prSet phldrT="[Texto]"/>
      <dgm:spPr/>
      <dgm:t>
        <a:bodyPr/>
        <a:lstStyle/>
        <a:p>
          <a:r>
            <a:rPr lang="es-MX" dirty="0" smtClean="0"/>
            <a:t>COORDINADOR DE RELACIONES PUBLICAS</a:t>
          </a:r>
          <a:endParaRPr lang="es-MX" dirty="0"/>
        </a:p>
      </dgm:t>
    </dgm:pt>
    <dgm:pt modelId="{8860D995-7FA0-4FC6-B110-868FFA9F17EA}" type="parTrans" cxnId="{72CF814C-5AE4-4D42-AC8A-C18DB47192FB}">
      <dgm:prSet/>
      <dgm:spPr/>
      <dgm:t>
        <a:bodyPr/>
        <a:lstStyle/>
        <a:p>
          <a:endParaRPr lang="es-MX"/>
        </a:p>
      </dgm:t>
    </dgm:pt>
    <dgm:pt modelId="{9BC391CF-996D-4730-B0E5-DF88103DE418}" type="sibTrans" cxnId="{72CF814C-5AE4-4D42-AC8A-C18DB47192FB}">
      <dgm:prSet/>
      <dgm:spPr/>
      <dgm:t>
        <a:bodyPr/>
        <a:lstStyle/>
        <a:p>
          <a:endParaRPr lang="es-MX"/>
        </a:p>
      </dgm:t>
    </dgm:pt>
    <dgm:pt modelId="{F7C5C509-7891-4F5C-8D5F-6688F5A685B4}">
      <dgm:prSet phldrT="[Texto]"/>
      <dgm:spPr/>
      <dgm:t>
        <a:bodyPr/>
        <a:lstStyle/>
        <a:p>
          <a:r>
            <a:rPr lang="es-MX" dirty="0" smtClean="0"/>
            <a:t>COORDINADOR DE MANTENIMIENTO Y LIMPIEZA</a:t>
          </a:r>
          <a:endParaRPr lang="es-MX" dirty="0"/>
        </a:p>
      </dgm:t>
    </dgm:pt>
    <dgm:pt modelId="{1F20229B-6992-4B1C-A865-99969AA8FC5D}" type="parTrans" cxnId="{E0121BA0-2448-40EC-A86E-44EA41AB3D8F}">
      <dgm:prSet/>
      <dgm:spPr/>
      <dgm:t>
        <a:bodyPr/>
        <a:lstStyle/>
        <a:p>
          <a:endParaRPr lang="es-MX"/>
        </a:p>
      </dgm:t>
    </dgm:pt>
    <dgm:pt modelId="{85D927EF-4953-492D-A121-63B3D051F88C}" type="sibTrans" cxnId="{E0121BA0-2448-40EC-A86E-44EA41AB3D8F}">
      <dgm:prSet/>
      <dgm:spPr/>
      <dgm:t>
        <a:bodyPr/>
        <a:lstStyle/>
        <a:p>
          <a:endParaRPr lang="es-MX"/>
        </a:p>
      </dgm:t>
    </dgm:pt>
    <dgm:pt modelId="{7F973389-2D55-40DF-B1D7-2D3E40CA2CAD}">
      <dgm:prSet phldrT="[Texto]"/>
      <dgm:spPr/>
      <dgm:t>
        <a:bodyPr/>
        <a:lstStyle/>
        <a:p>
          <a:r>
            <a:rPr lang="es-MX" dirty="0" smtClean="0"/>
            <a:t>ENCARGADO DE ALIMENTOS Y BEBIDAS </a:t>
          </a:r>
          <a:endParaRPr lang="es-MX" dirty="0"/>
        </a:p>
      </dgm:t>
    </dgm:pt>
    <dgm:pt modelId="{5545BB47-A90E-463C-A568-A72612E4BCDD}" type="parTrans" cxnId="{4364B701-1D8C-4B8C-9450-5F6EF801489C}">
      <dgm:prSet/>
      <dgm:spPr/>
      <dgm:t>
        <a:bodyPr/>
        <a:lstStyle/>
        <a:p>
          <a:endParaRPr lang="es-MX"/>
        </a:p>
      </dgm:t>
    </dgm:pt>
    <dgm:pt modelId="{164C9ED1-7741-4FA2-8259-78C5511491FA}" type="sibTrans" cxnId="{4364B701-1D8C-4B8C-9450-5F6EF801489C}">
      <dgm:prSet/>
      <dgm:spPr/>
      <dgm:t>
        <a:bodyPr/>
        <a:lstStyle/>
        <a:p>
          <a:endParaRPr lang="es-MX"/>
        </a:p>
      </dgm:t>
    </dgm:pt>
    <dgm:pt modelId="{8D0D3075-95EB-4297-B24A-6199CB561766}" type="pres">
      <dgm:prSet presAssocID="{6BDA69CC-47C8-47FB-A172-D83E29B88A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D0B7BDF7-90E2-4F38-A3EB-0616E10E091E}" type="pres">
      <dgm:prSet presAssocID="{92292F8E-3F5B-4A2F-A9AF-63A710EFF65F}" presName="hierRoot1" presStyleCnt="0"/>
      <dgm:spPr/>
    </dgm:pt>
    <dgm:pt modelId="{639C5574-F9FB-433A-B63C-9893F8DD283C}" type="pres">
      <dgm:prSet presAssocID="{92292F8E-3F5B-4A2F-A9AF-63A710EFF65F}" presName="composite" presStyleCnt="0"/>
      <dgm:spPr/>
    </dgm:pt>
    <dgm:pt modelId="{A674EA7C-799F-4099-AD5D-9856DE8242C1}" type="pres">
      <dgm:prSet presAssocID="{92292F8E-3F5B-4A2F-A9AF-63A710EFF65F}" presName="background" presStyleLbl="node0" presStyleIdx="0" presStyleCnt="1"/>
      <dgm:spPr/>
    </dgm:pt>
    <dgm:pt modelId="{B57CCA8C-D8D6-426D-A4F5-690288408244}" type="pres">
      <dgm:prSet presAssocID="{92292F8E-3F5B-4A2F-A9AF-63A710EFF65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35A09AB-4E8A-4092-AE17-054E222B2E27}" type="pres">
      <dgm:prSet presAssocID="{92292F8E-3F5B-4A2F-A9AF-63A710EFF65F}" presName="hierChild2" presStyleCnt="0"/>
      <dgm:spPr/>
    </dgm:pt>
    <dgm:pt modelId="{E0216A39-0E38-4E38-9AFD-DEEA3FB3E046}" type="pres">
      <dgm:prSet presAssocID="{CC4BF153-0926-4B3D-A6C1-E47550C07B7F}" presName="Name10" presStyleLbl="parChTrans1D2" presStyleIdx="0" presStyleCnt="1"/>
      <dgm:spPr/>
      <dgm:t>
        <a:bodyPr/>
        <a:lstStyle/>
        <a:p>
          <a:endParaRPr lang="es-MX"/>
        </a:p>
      </dgm:t>
    </dgm:pt>
    <dgm:pt modelId="{CF367924-59BA-46E0-8124-44DA323380B1}" type="pres">
      <dgm:prSet presAssocID="{3B0B6576-60B6-461D-A8ED-9CAAF8E039F0}" presName="hierRoot2" presStyleCnt="0"/>
      <dgm:spPr/>
    </dgm:pt>
    <dgm:pt modelId="{1364E55F-7890-431C-87C7-E56C60517C35}" type="pres">
      <dgm:prSet presAssocID="{3B0B6576-60B6-461D-A8ED-9CAAF8E039F0}" presName="composite2" presStyleCnt="0"/>
      <dgm:spPr/>
    </dgm:pt>
    <dgm:pt modelId="{796D1C17-0520-4EC4-ABAC-FD9B9C88AC0E}" type="pres">
      <dgm:prSet presAssocID="{3B0B6576-60B6-461D-A8ED-9CAAF8E039F0}" presName="background2" presStyleLbl="node2" presStyleIdx="0" presStyleCnt="1"/>
      <dgm:spPr/>
    </dgm:pt>
    <dgm:pt modelId="{94B50BD1-C32E-4BDD-934B-01A307B2E8BB}" type="pres">
      <dgm:prSet presAssocID="{3B0B6576-60B6-461D-A8ED-9CAAF8E039F0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3686B73-E8F5-4CB9-BBF5-0CA6DD3703B3}" type="pres">
      <dgm:prSet presAssocID="{3B0B6576-60B6-461D-A8ED-9CAAF8E039F0}" presName="hierChild3" presStyleCnt="0"/>
      <dgm:spPr/>
    </dgm:pt>
    <dgm:pt modelId="{1A953BFA-2491-4BB8-8629-FD28B2EA9B38}" type="pres">
      <dgm:prSet presAssocID="{7114E925-0C65-4F36-A2B9-8D58406F799D}" presName="Name17" presStyleLbl="parChTrans1D3" presStyleIdx="0" presStyleCnt="5"/>
      <dgm:spPr/>
      <dgm:t>
        <a:bodyPr/>
        <a:lstStyle/>
        <a:p>
          <a:endParaRPr lang="es-MX"/>
        </a:p>
      </dgm:t>
    </dgm:pt>
    <dgm:pt modelId="{697019B7-D164-4650-9E84-DA292FF9A99F}" type="pres">
      <dgm:prSet presAssocID="{29DBFE67-BBF9-4D6E-BD70-E0802B0BE26A}" presName="hierRoot3" presStyleCnt="0"/>
      <dgm:spPr/>
    </dgm:pt>
    <dgm:pt modelId="{43409CB9-651F-4DEF-9AF9-CCFBC6AE106F}" type="pres">
      <dgm:prSet presAssocID="{29DBFE67-BBF9-4D6E-BD70-E0802B0BE26A}" presName="composite3" presStyleCnt="0"/>
      <dgm:spPr/>
    </dgm:pt>
    <dgm:pt modelId="{19CD25C3-5B87-4F31-AAAB-083653740FC5}" type="pres">
      <dgm:prSet presAssocID="{29DBFE67-BBF9-4D6E-BD70-E0802B0BE26A}" presName="background3" presStyleLbl="node3" presStyleIdx="0" presStyleCnt="5"/>
      <dgm:spPr/>
    </dgm:pt>
    <dgm:pt modelId="{3775F862-C38E-41E8-8514-D6D0209AFD36}" type="pres">
      <dgm:prSet presAssocID="{29DBFE67-BBF9-4D6E-BD70-E0802B0BE26A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08301D2-A421-4F27-9586-35BCDA91C459}" type="pres">
      <dgm:prSet presAssocID="{29DBFE67-BBF9-4D6E-BD70-E0802B0BE26A}" presName="hierChild4" presStyleCnt="0"/>
      <dgm:spPr/>
    </dgm:pt>
    <dgm:pt modelId="{6D3973FA-D97A-4539-8794-71E6179BBB0A}" type="pres">
      <dgm:prSet presAssocID="{8860D995-7FA0-4FC6-B110-868FFA9F17EA}" presName="Name17" presStyleLbl="parChTrans1D3" presStyleIdx="1" presStyleCnt="5"/>
      <dgm:spPr/>
      <dgm:t>
        <a:bodyPr/>
        <a:lstStyle/>
        <a:p>
          <a:endParaRPr lang="es-MX"/>
        </a:p>
      </dgm:t>
    </dgm:pt>
    <dgm:pt modelId="{08A7283B-729A-47E7-ACC3-77F22E4D4752}" type="pres">
      <dgm:prSet presAssocID="{23EFE948-B48D-4E5F-9327-C9E91DE4D031}" presName="hierRoot3" presStyleCnt="0"/>
      <dgm:spPr/>
    </dgm:pt>
    <dgm:pt modelId="{0FA4C53E-9783-49B1-88A2-856473FBDB66}" type="pres">
      <dgm:prSet presAssocID="{23EFE948-B48D-4E5F-9327-C9E91DE4D031}" presName="composite3" presStyleCnt="0"/>
      <dgm:spPr/>
    </dgm:pt>
    <dgm:pt modelId="{1DBF354B-DE76-4460-9DFE-1B3C89BCD3CF}" type="pres">
      <dgm:prSet presAssocID="{23EFE948-B48D-4E5F-9327-C9E91DE4D031}" presName="background3" presStyleLbl="node3" presStyleIdx="1" presStyleCnt="5"/>
      <dgm:spPr/>
    </dgm:pt>
    <dgm:pt modelId="{EB5F03F5-495F-4017-BC64-BCF3A9E569AF}" type="pres">
      <dgm:prSet presAssocID="{23EFE948-B48D-4E5F-9327-C9E91DE4D031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B226FC7-1D69-4929-A2E2-A3B5A56B1561}" type="pres">
      <dgm:prSet presAssocID="{23EFE948-B48D-4E5F-9327-C9E91DE4D031}" presName="hierChild4" presStyleCnt="0"/>
      <dgm:spPr/>
    </dgm:pt>
    <dgm:pt modelId="{48900030-C8C1-4F41-B6C5-C8823C12B3E3}" type="pres">
      <dgm:prSet presAssocID="{1153AEB1-C5E7-4EFC-88EF-05A34855E525}" presName="Name17" presStyleLbl="parChTrans1D3" presStyleIdx="2" presStyleCnt="5"/>
      <dgm:spPr/>
      <dgm:t>
        <a:bodyPr/>
        <a:lstStyle/>
        <a:p>
          <a:endParaRPr lang="es-MX"/>
        </a:p>
      </dgm:t>
    </dgm:pt>
    <dgm:pt modelId="{00ACF75B-AE54-40C2-9C29-A03B3F0E8373}" type="pres">
      <dgm:prSet presAssocID="{B87739CE-8B39-4C25-A942-69B5F99D3113}" presName="hierRoot3" presStyleCnt="0"/>
      <dgm:spPr/>
    </dgm:pt>
    <dgm:pt modelId="{F89F8DF9-E35C-4389-AA02-0CF773D2F744}" type="pres">
      <dgm:prSet presAssocID="{B87739CE-8B39-4C25-A942-69B5F99D3113}" presName="composite3" presStyleCnt="0"/>
      <dgm:spPr/>
    </dgm:pt>
    <dgm:pt modelId="{5706FAAF-8D81-4C47-B030-AD75B0C816E0}" type="pres">
      <dgm:prSet presAssocID="{B87739CE-8B39-4C25-A942-69B5F99D3113}" presName="background3" presStyleLbl="node3" presStyleIdx="2" presStyleCnt="5"/>
      <dgm:spPr/>
    </dgm:pt>
    <dgm:pt modelId="{6B101679-1348-4F88-AD81-5321EA43C205}" type="pres">
      <dgm:prSet presAssocID="{B87739CE-8B39-4C25-A942-69B5F99D3113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CA89539-06B7-45C8-8A12-EB10740453E3}" type="pres">
      <dgm:prSet presAssocID="{B87739CE-8B39-4C25-A942-69B5F99D3113}" presName="hierChild4" presStyleCnt="0"/>
      <dgm:spPr/>
    </dgm:pt>
    <dgm:pt modelId="{A28033EB-D736-429E-B879-B7435142B0F5}" type="pres">
      <dgm:prSet presAssocID="{1F20229B-6992-4B1C-A865-99969AA8FC5D}" presName="Name17" presStyleLbl="parChTrans1D3" presStyleIdx="3" presStyleCnt="5"/>
      <dgm:spPr/>
      <dgm:t>
        <a:bodyPr/>
        <a:lstStyle/>
        <a:p>
          <a:endParaRPr lang="es-MX"/>
        </a:p>
      </dgm:t>
    </dgm:pt>
    <dgm:pt modelId="{7D3DEF93-73B8-4A35-B44E-E8FA397879E9}" type="pres">
      <dgm:prSet presAssocID="{F7C5C509-7891-4F5C-8D5F-6688F5A685B4}" presName="hierRoot3" presStyleCnt="0"/>
      <dgm:spPr/>
    </dgm:pt>
    <dgm:pt modelId="{90FC13A4-A946-4967-9B16-DCF86D07EE32}" type="pres">
      <dgm:prSet presAssocID="{F7C5C509-7891-4F5C-8D5F-6688F5A685B4}" presName="composite3" presStyleCnt="0"/>
      <dgm:spPr/>
    </dgm:pt>
    <dgm:pt modelId="{BF7ECC42-0D9B-4761-A898-0BC5E9FD3C35}" type="pres">
      <dgm:prSet presAssocID="{F7C5C509-7891-4F5C-8D5F-6688F5A685B4}" presName="background3" presStyleLbl="node3" presStyleIdx="3" presStyleCnt="5"/>
      <dgm:spPr/>
    </dgm:pt>
    <dgm:pt modelId="{B8B05A36-67B4-4641-BEF9-EE74CE954E57}" type="pres">
      <dgm:prSet presAssocID="{F7C5C509-7891-4F5C-8D5F-6688F5A685B4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1879C69-AD92-47EE-936C-B04426B56C00}" type="pres">
      <dgm:prSet presAssocID="{F7C5C509-7891-4F5C-8D5F-6688F5A685B4}" presName="hierChild4" presStyleCnt="0"/>
      <dgm:spPr/>
    </dgm:pt>
    <dgm:pt modelId="{5FD729B1-9FF2-41D3-A9ED-2BAE16EE8137}" type="pres">
      <dgm:prSet presAssocID="{5545BB47-A90E-463C-A568-A72612E4BCDD}" presName="Name17" presStyleLbl="parChTrans1D3" presStyleIdx="4" presStyleCnt="5"/>
      <dgm:spPr/>
      <dgm:t>
        <a:bodyPr/>
        <a:lstStyle/>
        <a:p>
          <a:endParaRPr lang="es-MX"/>
        </a:p>
      </dgm:t>
    </dgm:pt>
    <dgm:pt modelId="{F04E5B98-80E6-4C66-9419-64F07AF71CA5}" type="pres">
      <dgm:prSet presAssocID="{7F973389-2D55-40DF-B1D7-2D3E40CA2CAD}" presName="hierRoot3" presStyleCnt="0"/>
      <dgm:spPr/>
    </dgm:pt>
    <dgm:pt modelId="{7A423909-2EAC-40CD-B4C3-309171B145A2}" type="pres">
      <dgm:prSet presAssocID="{7F973389-2D55-40DF-B1D7-2D3E40CA2CAD}" presName="composite3" presStyleCnt="0"/>
      <dgm:spPr/>
    </dgm:pt>
    <dgm:pt modelId="{E0001DDF-0BD7-4662-A8D5-A92950D48468}" type="pres">
      <dgm:prSet presAssocID="{7F973389-2D55-40DF-B1D7-2D3E40CA2CAD}" presName="background3" presStyleLbl="node3" presStyleIdx="4" presStyleCnt="5"/>
      <dgm:spPr/>
    </dgm:pt>
    <dgm:pt modelId="{FE223E8F-D6A8-44E4-A12E-4C8E92299183}" type="pres">
      <dgm:prSet presAssocID="{7F973389-2D55-40DF-B1D7-2D3E40CA2CAD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4968106-95F8-4BB5-91DB-3532A5B4E164}" type="pres">
      <dgm:prSet presAssocID="{7F973389-2D55-40DF-B1D7-2D3E40CA2CAD}" presName="hierChild4" presStyleCnt="0"/>
      <dgm:spPr/>
    </dgm:pt>
  </dgm:ptLst>
  <dgm:cxnLst>
    <dgm:cxn modelId="{7CEEE39F-72AC-4217-ADFD-7D362585A205}" type="presOf" srcId="{1153AEB1-C5E7-4EFC-88EF-05A34855E525}" destId="{48900030-C8C1-4F41-B6C5-C8823C12B3E3}" srcOrd="0" destOrd="0" presId="urn:microsoft.com/office/officeart/2005/8/layout/hierarchy1"/>
    <dgm:cxn modelId="{72CF814C-5AE4-4D42-AC8A-C18DB47192FB}" srcId="{3B0B6576-60B6-461D-A8ED-9CAAF8E039F0}" destId="{23EFE948-B48D-4E5F-9327-C9E91DE4D031}" srcOrd="1" destOrd="0" parTransId="{8860D995-7FA0-4FC6-B110-868FFA9F17EA}" sibTransId="{9BC391CF-996D-4730-B0E5-DF88103DE418}"/>
    <dgm:cxn modelId="{711306F2-F6F5-4FAE-8FD9-B2C2C88D4856}" srcId="{6BDA69CC-47C8-47FB-A172-D83E29B88A0F}" destId="{92292F8E-3F5B-4A2F-A9AF-63A710EFF65F}" srcOrd="0" destOrd="0" parTransId="{47A2B0F6-AF49-47E6-A119-9429133E08BB}" sibTransId="{A72DB6D2-E259-49BA-A767-AB2F2BF7B4F9}"/>
    <dgm:cxn modelId="{B27670D2-49B4-4BBE-8765-42BB0AA31E0A}" type="presOf" srcId="{1F20229B-6992-4B1C-A865-99969AA8FC5D}" destId="{A28033EB-D736-429E-B879-B7435142B0F5}" srcOrd="0" destOrd="0" presId="urn:microsoft.com/office/officeart/2005/8/layout/hierarchy1"/>
    <dgm:cxn modelId="{453C4219-3EF0-4689-B9C5-61318EF681F2}" type="presOf" srcId="{6BDA69CC-47C8-47FB-A172-D83E29B88A0F}" destId="{8D0D3075-95EB-4297-B24A-6199CB561766}" srcOrd="0" destOrd="0" presId="urn:microsoft.com/office/officeart/2005/8/layout/hierarchy1"/>
    <dgm:cxn modelId="{1D638114-8B61-4126-844A-7007DA0D400A}" srcId="{3B0B6576-60B6-461D-A8ED-9CAAF8E039F0}" destId="{29DBFE67-BBF9-4D6E-BD70-E0802B0BE26A}" srcOrd="0" destOrd="0" parTransId="{7114E925-0C65-4F36-A2B9-8D58406F799D}" sibTransId="{8E11F295-6FF4-4E5A-A801-28E8809A8264}"/>
    <dgm:cxn modelId="{81BF21CE-0CA2-46E5-9B0F-9AE4EF36DF29}" srcId="{92292F8E-3F5B-4A2F-A9AF-63A710EFF65F}" destId="{3B0B6576-60B6-461D-A8ED-9CAAF8E039F0}" srcOrd="0" destOrd="0" parTransId="{CC4BF153-0926-4B3D-A6C1-E47550C07B7F}" sibTransId="{B1B67D1F-71A2-4FCF-8B12-98B7FB33F1DC}"/>
    <dgm:cxn modelId="{E0121BA0-2448-40EC-A86E-44EA41AB3D8F}" srcId="{3B0B6576-60B6-461D-A8ED-9CAAF8E039F0}" destId="{F7C5C509-7891-4F5C-8D5F-6688F5A685B4}" srcOrd="3" destOrd="0" parTransId="{1F20229B-6992-4B1C-A865-99969AA8FC5D}" sibTransId="{85D927EF-4953-492D-A121-63B3D051F88C}"/>
    <dgm:cxn modelId="{2DE44937-8C72-4DBF-BE6A-8A4020986435}" type="presOf" srcId="{29DBFE67-BBF9-4D6E-BD70-E0802B0BE26A}" destId="{3775F862-C38E-41E8-8514-D6D0209AFD36}" srcOrd="0" destOrd="0" presId="urn:microsoft.com/office/officeart/2005/8/layout/hierarchy1"/>
    <dgm:cxn modelId="{A90C6079-6FD7-4EC9-A5D0-282E55A4822D}" type="presOf" srcId="{8860D995-7FA0-4FC6-B110-868FFA9F17EA}" destId="{6D3973FA-D97A-4539-8794-71E6179BBB0A}" srcOrd="0" destOrd="0" presId="urn:microsoft.com/office/officeart/2005/8/layout/hierarchy1"/>
    <dgm:cxn modelId="{34B4790C-51A9-41DE-8A06-71F3C8EDBB50}" type="presOf" srcId="{23EFE948-B48D-4E5F-9327-C9E91DE4D031}" destId="{EB5F03F5-495F-4017-BC64-BCF3A9E569AF}" srcOrd="0" destOrd="0" presId="urn:microsoft.com/office/officeart/2005/8/layout/hierarchy1"/>
    <dgm:cxn modelId="{2DED80F6-AE38-47B9-BFF2-83FB2A1F3489}" srcId="{3B0B6576-60B6-461D-A8ED-9CAAF8E039F0}" destId="{B87739CE-8B39-4C25-A942-69B5F99D3113}" srcOrd="2" destOrd="0" parTransId="{1153AEB1-C5E7-4EFC-88EF-05A34855E525}" sibTransId="{CB246B9F-4D16-480A-9B82-A70EF50781CD}"/>
    <dgm:cxn modelId="{9AE2242C-71BB-4771-A97C-FD188139B834}" type="presOf" srcId="{5545BB47-A90E-463C-A568-A72612E4BCDD}" destId="{5FD729B1-9FF2-41D3-A9ED-2BAE16EE8137}" srcOrd="0" destOrd="0" presId="urn:microsoft.com/office/officeart/2005/8/layout/hierarchy1"/>
    <dgm:cxn modelId="{B66854CA-C760-4078-A7E6-D916B9302FD5}" type="presOf" srcId="{7F973389-2D55-40DF-B1D7-2D3E40CA2CAD}" destId="{FE223E8F-D6A8-44E4-A12E-4C8E92299183}" srcOrd="0" destOrd="0" presId="urn:microsoft.com/office/officeart/2005/8/layout/hierarchy1"/>
    <dgm:cxn modelId="{4364B701-1D8C-4B8C-9450-5F6EF801489C}" srcId="{3B0B6576-60B6-461D-A8ED-9CAAF8E039F0}" destId="{7F973389-2D55-40DF-B1D7-2D3E40CA2CAD}" srcOrd="4" destOrd="0" parTransId="{5545BB47-A90E-463C-A568-A72612E4BCDD}" sibTransId="{164C9ED1-7741-4FA2-8259-78C5511491FA}"/>
    <dgm:cxn modelId="{4C2CD65A-3403-4A8E-B088-24E67CE04A8F}" type="presOf" srcId="{92292F8E-3F5B-4A2F-A9AF-63A710EFF65F}" destId="{B57CCA8C-D8D6-426D-A4F5-690288408244}" srcOrd="0" destOrd="0" presId="urn:microsoft.com/office/officeart/2005/8/layout/hierarchy1"/>
    <dgm:cxn modelId="{86567B57-921C-4023-B06D-EFF38D929938}" type="presOf" srcId="{7114E925-0C65-4F36-A2B9-8D58406F799D}" destId="{1A953BFA-2491-4BB8-8629-FD28B2EA9B38}" srcOrd="0" destOrd="0" presId="urn:microsoft.com/office/officeart/2005/8/layout/hierarchy1"/>
    <dgm:cxn modelId="{366BDC43-6671-48C9-B8E8-C1BE84512D7F}" type="presOf" srcId="{CC4BF153-0926-4B3D-A6C1-E47550C07B7F}" destId="{E0216A39-0E38-4E38-9AFD-DEEA3FB3E046}" srcOrd="0" destOrd="0" presId="urn:microsoft.com/office/officeart/2005/8/layout/hierarchy1"/>
    <dgm:cxn modelId="{60A7DC4F-36A6-45E4-BB25-0BB383E15F2E}" type="presOf" srcId="{F7C5C509-7891-4F5C-8D5F-6688F5A685B4}" destId="{B8B05A36-67B4-4641-BEF9-EE74CE954E57}" srcOrd="0" destOrd="0" presId="urn:microsoft.com/office/officeart/2005/8/layout/hierarchy1"/>
    <dgm:cxn modelId="{50C670F0-88F9-4519-B1D4-B3FE4D8EB5BA}" type="presOf" srcId="{3B0B6576-60B6-461D-A8ED-9CAAF8E039F0}" destId="{94B50BD1-C32E-4BDD-934B-01A307B2E8BB}" srcOrd="0" destOrd="0" presId="urn:microsoft.com/office/officeart/2005/8/layout/hierarchy1"/>
    <dgm:cxn modelId="{61FC198A-3F06-4E24-9E90-AFC7C937EA4A}" type="presOf" srcId="{B87739CE-8B39-4C25-A942-69B5F99D3113}" destId="{6B101679-1348-4F88-AD81-5321EA43C205}" srcOrd="0" destOrd="0" presId="urn:microsoft.com/office/officeart/2005/8/layout/hierarchy1"/>
    <dgm:cxn modelId="{652C22A5-EDA4-4EEA-8367-0E85FADAAE6F}" type="presParOf" srcId="{8D0D3075-95EB-4297-B24A-6199CB561766}" destId="{D0B7BDF7-90E2-4F38-A3EB-0616E10E091E}" srcOrd="0" destOrd="0" presId="urn:microsoft.com/office/officeart/2005/8/layout/hierarchy1"/>
    <dgm:cxn modelId="{1E0782D1-8D61-4F73-9BEB-C1BFA8E837F3}" type="presParOf" srcId="{D0B7BDF7-90E2-4F38-A3EB-0616E10E091E}" destId="{639C5574-F9FB-433A-B63C-9893F8DD283C}" srcOrd="0" destOrd="0" presId="urn:microsoft.com/office/officeart/2005/8/layout/hierarchy1"/>
    <dgm:cxn modelId="{640DFE77-9A70-4F7F-8760-BB32E0FE0895}" type="presParOf" srcId="{639C5574-F9FB-433A-B63C-9893F8DD283C}" destId="{A674EA7C-799F-4099-AD5D-9856DE8242C1}" srcOrd="0" destOrd="0" presId="urn:microsoft.com/office/officeart/2005/8/layout/hierarchy1"/>
    <dgm:cxn modelId="{BA92B4F1-9CA7-4806-9D70-A0C15C61AD0D}" type="presParOf" srcId="{639C5574-F9FB-433A-B63C-9893F8DD283C}" destId="{B57CCA8C-D8D6-426D-A4F5-690288408244}" srcOrd="1" destOrd="0" presId="urn:microsoft.com/office/officeart/2005/8/layout/hierarchy1"/>
    <dgm:cxn modelId="{DC00BD83-BE44-4542-B1EA-75D43812673E}" type="presParOf" srcId="{D0B7BDF7-90E2-4F38-A3EB-0616E10E091E}" destId="{335A09AB-4E8A-4092-AE17-054E222B2E27}" srcOrd="1" destOrd="0" presId="urn:microsoft.com/office/officeart/2005/8/layout/hierarchy1"/>
    <dgm:cxn modelId="{8308CB71-2F8F-489C-AD4B-30FE0089EA62}" type="presParOf" srcId="{335A09AB-4E8A-4092-AE17-054E222B2E27}" destId="{E0216A39-0E38-4E38-9AFD-DEEA3FB3E046}" srcOrd="0" destOrd="0" presId="urn:microsoft.com/office/officeart/2005/8/layout/hierarchy1"/>
    <dgm:cxn modelId="{0C6E727B-09F7-4F70-9798-275834B2F896}" type="presParOf" srcId="{335A09AB-4E8A-4092-AE17-054E222B2E27}" destId="{CF367924-59BA-46E0-8124-44DA323380B1}" srcOrd="1" destOrd="0" presId="urn:microsoft.com/office/officeart/2005/8/layout/hierarchy1"/>
    <dgm:cxn modelId="{F60B4519-2094-4C81-9E49-8B8B449FBF99}" type="presParOf" srcId="{CF367924-59BA-46E0-8124-44DA323380B1}" destId="{1364E55F-7890-431C-87C7-E56C60517C35}" srcOrd="0" destOrd="0" presId="urn:microsoft.com/office/officeart/2005/8/layout/hierarchy1"/>
    <dgm:cxn modelId="{ADF0CDFB-BB32-4A03-8E6D-E99732DD2C7C}" type="presParOf" srcId="{1364E55F-7890-431C-87C7-E56C60517C35}" destId="{796D1C17-0520-4EC4-ABAC-FD9B9C88AC0E}" srcOrd="0" destOrd="0" presId="urn:microsoft.com/office/officeart/2005/8/layout/hierarchy1"/>
    <dgm:cxn modelId="{D4D50E3E-9CDA-453A-9E12-5B2C5D8D2F22}" type="presParOf" srcId="{1364E55F-7890-431C-87C7-E56C60517C35}" destId="{94B50BD1-C32E-4BDD-934B-01A307B2E8BB}" srcOrd="1" destOrd="0" presId="urn:microsoft.com/office/officeart/2005/8/layout/hierarchy1"/>
    <dgm:cxn modelId="{1F78BE17-0F6A-44E5-BFD0-C9069DD47FBC}" type="presParOf" srcId="{CF367924-59BA-46E0-8124-44DA323380B1}" destId="{93686B73-E8F5-4CB9-BBF5-0CA6DD3703B3}" srcOrd="1" destOrd="0" presId="urn:microsoft.com/office/officeart/2005/8/layout/hierarchy1"/>
    <dgm:cxn modelId="{AD4AB8F1-8224-4B57-8210-3BE3DDF27993}" type="presParOf" srcId="{93686B73-E8F5-4CB9-BBF5-0CA6DD3703B3}" destId="{1A953BFA-2491-4BB8-8629-FD28B2EA9B38}" srcOrd="0" destOrd="0" presId="urn:microsoft.com/office/officeart/2005/8/layout/hierarchy1"/>
    <dgm:cxn modelId="{85045D43-3B4A-4396-A347-4A2E7CF6F9BD}" type="presParOf" srcId="{93686B73-E8F5-4CB9-BBF5-0CA6DD3703B3}" destId="{697019B7-D164-4650-9E84-DA292FF9A99F}" srcOrd="1" destOrd="0" presId="urn:microsoft.com/office/officeart/2005/8/layout/hierarchy1"/>
    <dgm:cxn modelId="{C18B979A-8351-424A-986F-8F367759A817}" type="presParOf" srcId="{697019B7-D164-4650-9E84-DA292FF9A99F}" destId="{43409CB9-651F-4DEF-9AF9-CCFBC6AE106F}" srcOrd="0" destOrd="0" presId="urn:microsoft.com/office/officeart/2005/8/layout/hierarchy1"/>
    <dgm:cxn modelId="{30B29DF5-D691-4A19-9A2F-3D378BED50A8}" type="presParOf" srcId="{43409CB9-651F-4DEF-9AF9-CCFBC6AE106F}" destId="{19CD25C3-5B87-4F31-AAAB-083653740FC5}" srcOrd="0" destOrd="0" presId="urn:microsoft.com/office/officeart/2005/8/layout/hierarchy1"/>
    <dgm:cxn modelId="{82E39216-16B7-4860-AC75-13B352C16EDE}" type="presParOf" srcId="{43409CB9-651F-4DEF-9AF9-CCFBC6AE106F}" destId="{3775F862-C38E-41E8-8514-D6D0209AFD36}" srcOrd="1" destOrd="0" presId="urn:microsoft.com/office/officeart/2005/8/layout/hierarchy1"/>
    <dgm:cxn modelId="{B3E95804-BFF4-4C45-8812-4A16661963A2}" type="presParOf" srcId="{697019B7-D164-4650-9E84-DA292FF9A99F}" destId="{608301D2-A421-4F27-9586-35BCDA91C459}" srcOrd="1" destOrd="0" presId="urn:microsoft.com/office/officeart/2005/8/layout/hierarchy1"/>
    <dgm:cxn modelId="{39250D15-B46E-4A33-848C-060593B0C4DA}" type="presParOf" srcId="{93686B73-E8F5-4CB9-BBF5-0CA6DD3703B3}" destId="{6D3973FA-D97A-4539-8794-71E6179BBB0A}" srcOrd="2" destOrd="0" presId="urn:microsoft.com/office/officeart/2005/8/layout/hierarchy1"/>
    <dgm:cxn modelId="{96CB8BC7-7D0D-4D3B-BB41-7712438DB564}" type="presParOf" srcId="{93686B73-E8F5-4CB9-BBF5-0CA6DD3703B3}" destId="{08A7283B-729A-47E7-ACC3-77F22E4D4752}" srcOrd="3" destOrd="0" presId="urn:microsoft.com/office/officeart/2005/8/layout/hierarchy1"/>
    <dgm:cxn modelId="{8FCA4E32-D636-41E4-85AB-971C9A39BD9D}" type="presParOf" srcId="{08A7283B-729A-47E7-ACC3-77F22E4D4752}" destId="{0FA4C53E-9783-49B1-88A2-856473FBDB66}" srcOrd="0" destOrd="0" presId="urn:microsoft.com/office/officeart/2005/8/layout/hierarchy1"/>
    <dgm:cxn modelId="{599A978C-1B89-4ABD-B9F4-4F048CC1F8FB}" type="presParOf" srcId="{0FA4C53E-9783-49B1-88A2-856473FBDB66}" destId="{1DBF354B-DE76-4460-9DFE-1B3C89BCD3CF}" srcOrd="0" destOrd="0" presId="urn:microsoft.com/office/officeart/2005/8/layout/hierarchy1"/>
    <dgm:cxn modelId="{096E4624-32ED-413C-8394-B96006A62FFB}" type="presParOf" srcId="{0FA4C53E-9783-49B1-88A2-856473FBDB66}" destId="{EB5F03F5-495F-4017-BC64-BCF3A9E569AF}" srcOrd="1" destOrd="0" presId="urn:microsoft.com/office/officeart/2005/8/layout/hierarchy1"/>
    <dgm:cxn modelId="{A292E3D6-831E-43C1-8B33-8993299F629C}" type="presParOf" srcId="{08A7283B-729A-47E7-ACC3-77F22E4D4752}" destId="{BB226FC7-1D69-4929-A2E2-A3B5A56B1561}" srcOrd="1" destOrd="0" presId="urn:microsoft.com/office/officeart/2005/8/layout/hierarchy1"/>
    <dgm:cxn modelId="{B9EC5079-F6A5-4B7F-A6F9-18FA33CF91A2}" type="presParOf" srcId="{93686B73-E8F5-4CB9-BBF5-0CA6DD3703B3}" destId="{48900030-C8C1-4F41-B6C5-C8823C12B3E3}" srcOrd="4" destOrd="0" presId="urn:microsoft.com/office/officeart/2005/8/layout/hierarchy1"/>
    <dgm:cxn modelId="{292FF702-01EE-44A4-8DBE-2AFD11B5FE42}" type="presParOf" srcId="{93686B73-E8F5-4CB9-BBF5-0CA6DD3703B3}" destId="{00ACF75B-AE54-40C2-9C29-A03B3F0E8373}" srcOrd="5" destOrd="0" presId="urn:microsoft.com/office/officeart/2005/8/layout/hierarchy1"/>
    <dgm:cxn modelId="{0C02432E-A175-41B4-8880-6A5E2D861CAA}" type="presParOf" srcId="{00ACF75B-AE54-40C2-9C29-A03B3F0E8373}" destId="{F89F8DF9-E35C-4389-AA02-0CF773D2F744}" srcOrd="0" destOrd="0" presId="urn:microsoft.com/office/officeart/2005/8/layout/hierarchy1"/>
    <dgm:cxn modelId="{9DF439C5-4261-4171-BF71-40AADD694459}" type="presParOf" srcId="{F89F8DF9-E35C-4389-AA02-0CF773D2F744}" destId="{5706FAAF-8D81-4C47-B030-AD75B0C816E0}" srcOrd="0" destOrd="0" presId="urn:microsoft.com/office/officeart/2005/8/layout/hierarchy1"/>
    <dgm:cxn modelId="{4E352D2A-99F6-410D-A47E-54270B0E83DD}" type="presParOf" srcId="{F89F8DF9-E35C-4389-AA02-0CF773D2F744}" destId="{6B101679-1348-4F88-AD81-5321EA43C205}" srcOrd="1" destOrd="0" presId="urn:microsoft.com/office/officeart/2005/8/layout/hierarchy1"/>
    <dgm:cxn modelId="{6E5A4034-3532-4A57-85A8-1C98E24CC1EF}" type="presParOf" srcId="{00ACF75B-AE54-40C2-9C29-A03B3F0E8373}" destId="{DCA89539-06B7-45C8-8A12-EB10740453E3}" srcOrd="1" destOrd="0" presId="urn:microsoft.com/office/officeart/2005/8/layout/hierarchy1"/>
    <dgm:cxn modelId="{541BC373-C30A-4E6C-82EA-8B9DEC0DD7F4}" type="presParOf" srcId="{93686B73-E8F5-4CB9-BBF5-0CA6DD3703B3}" destId="{A28033EB-D736-429E-B879-B7435142B0F5}" srcOrd="6" destOrd="0" presId="urn:microsoft.com/office/officeart/2005/8/layout/hierarchy1"/>
    <dgm:cxn modelId="{2C824243-2C9A-406F-84FE-FC74315D8F5B}" type="presParOf" srcId="{93686B73-E8F5-4CB9-BBF5-0CA6DD3703B3}" destId="{7D3DEF93-73B8-4A35-B44E-E8FA397879E9}" srcOrd="7" destOrd="0" presId="urn:microsoft.com/office/officeart/2005/8/layout/hierarchy1"/>
    <dgm:cxn modelId="{C2E8DF16-2A52-4B53-9E52-D74C14660EC0}" type="presParOf" srcId="{7D3DEF93-73B8-4A35-B44E-E8FA397879E9}" destId="{90FC13A4-A946-4967-9B16-DCF86D07EE32}" srcOrd="0" destOrd="0" presId="urn:microsoft.com/office/officeart/2005/8/layout/hierarchy1"/>
    <dgm:cxn modelId="{D65EF414-E034-463A-BB1E-FE926D69D533}" type="presParOf" srcId="{90FC13A4-A946-4967-9B16-DCF86D07EE32}" destId="{BF7ECC42-0D9B-4761-A898-0BC5E9FD3C35}" srcOrd="0" destOrd="0" presId="urn:microsoft.com/office/officeart/2005/8/layout/hierarchy1"/>
    <dgm:cxn modelId="{DBE45C31-3195-47BD-A608-6D0D1650B2EE}" type="presParOf" srcId="{90FC13A4-A946-4967-9B16-DCF86D07EE32}" destId="{B8B05A36-67B4-4641-BEF9-EE74CE954E57}" srcOrd="1" destOrd="0" presId="urn:microsoft.com/office/officeart/2005/8/layout/hierarchy1"/>
    <dgm:cxn modelId="{A23B3311-831A-4C85-A1B2-E5EFD3D1447F}" type="presParOf" srcId="{7D3DEF93-73B8-4A35-B44E-E8FA397879E9}" destId="{A1879C69-AD92-47EE-936C-B04426B56C00}" srcOrd="1" destOrd="0" presId="urn:microsoft.com/office/officeart/2005/8/layout/hierarchy1"/>
    <dgm:cxn modelId="{A1A7E533-99D8-4E27-BCD5-75D168F1EB1C}" type="presParOf" srcId="{93686B73-E8F5-4CB9-BBF5-0CA6DD3703B3}" destId="{5FD729B1-9FF2-41D3-A9ED-2BAE16EE8137}" srcOrd="8" destOrd="0" presId="urn:microsoft.com/office/officeart/2005/8/layout/hierarchy1"/>
    <dgm:cxn modelId="{B9EFF5A3-2BA2-4C68-A5E5-AAE10876978D}" type="presParOf" srcId="{93686B73-E8F5-4CB9-BBF5-0CA6DD3703B3}" destId="{F04E5B98-80E6-4C66-9419-64F07AF71CA5}" srcOrd="9" destOrd="0" presId="urn:microsoft.com/office/officeart/2005/8/layout/hierarchy1"/>
    <dgm:cxn modelId="{454A7333-1B51-4070-BB3C-0F1D59AF0932}" type="presParOf" srcId="{F04E5B98-80E6-4C66-9419-64F07AF71CA5}" destId="{7A423909-2EAC-40CD-B4C3-309171B145A2}" srcOrd="0" destOrd="0" presId="urn:microsoft.com/office/officeart/2005/8/layout/hierarchy1"/>
    <dgm:cxn modelId="{8491F0F0-5F1D-4238-831E-FED18B741306}" type="presParOf" srcId="{7A423909-2EAC-40CD-B4C3-309171B145A2}" destId="{E0001DDF-0BD7-4662-A8D5-A92950D48468}" srcOrd="0" destOrd="0" presId="urn:microsoft.com/office/officeart/2005/8/layout/hierarchy1"/>
    <dgm:cxn modelId="{9EA37FC6-BC0F-4B15-B5E3-8321109A57DB}" type="presParOf" srcId="{7A423909-2EAC-40CD-B4C3-309171B145A2}" destId="{FE223E8F-D6A8-44E4-A12E-4C8E92299183}" srcOrd="1" destOrd="0" presId="urn:microsoft.com/office/officeart/2005/8/layout/hierarchy1"/>
    <dgm:cxn modelId="{E534BFDD-7144-48C8-807A-78ADFF4A4B14}" type="presParOf" srcId="{F04E5B98-80E6-4C66-9419-64F07AF71CA5}" destId="{34968106-95F8-4BB5-91DB-3532A5B4E16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DA69CC-47C8-47FB-A172-D83E29B88A0F}" type="doc">
      <dgm:prSet loTypeId="urn:microsoft.com/office/officeart/2005/8/layout/hierarchy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92292F8E-3F5B-4A2F-A9AF-63A710EFF65F}">
      <dgm:prSet phldrT="[Texto]"/>
      <dgm:spPr/>
      <dgm:t>
        <a:bodyPr/>
        <a:lstStyle/>
        <a:p>
          <a:r>
            <a:rPr lang="es-MX" dirty="0" smtClean="0"/>
            <a:t>COORDINADOR ADMINISTRATIVO</a:t>
          </a:r>
          <a:endParaRPr lang="es-MX" dirty="0"/>
        </a:p>
      </dgm:t>
    </dgm:pt>
    <dgm:pt modelId="{47A2B0F6-AF49-47E6-A119-9429133E08BB}" type="parTrans" cxnId="{711306F2-F6F5-4FAE-8FD9-B2C2C88D4856}">
      <dgm:prSet/>
      <dgm:spPr/>
      <dgm:t>
        <a:bodyPr/>
        <a:lstStyle/>
        <a:p>
          <a:endParaRPr lang="es-MX"/>
        </a:p>
      </dgm:t>
    </dgm:pt>
    <dgm:pt modelId="{A72DB6D2-E259-49BA-A767-AB2F2BF7B4F9}" type="sibTrans" cxnId="{711306F2-F6F5-4FAE-8FD9-B2C2C88D4856}">
      <dgm:prSet/>
      <dgm:spPr/>
      <dgm:t>
        <a:bodyPr/>
        <a:lstStyle/>
        <a:p>
          <a:endParaRPr lang="es-MX"/>
        </a:p>
      </dgm:t>
    </dgm:pt>
    <dgm:pt modelId="{29DBFE67-BBF9-4D6E-BD70-E0802B0BE26A}">
      <dgm:prSet phldrT="[Texto]"/>
      <dgm:spPr/>
      <dgm:t>
        <a:bodyPr/>
        <a:lstStyle/>
        <a:p>
          <a:r>
            <a:rPr lang="es-MX" dirty="0" smtClean="0"/>
            <a:t>ENCARGADO DE CONTABILIDAD Y RECURSOS HUMANOS</a:t>
          </a:r>
          <a:endParaRPr lang="es-MX" dirty="0"/>
        </a:p>
      </dgm:t>
    </dgm:pt>
    <dgm:pt modelId="{7114E925-0C65-4F36-A2B9-8D58406F799D}" type="parTrans" cxnId="{1D638114-8B61-4126-844A-7007DA0D400A}">
      <dgm:prSet/>
      <dgm:spPr/>
      <dgm:t>
        <a:bodyPr/>
        <a:lstStyle/>
        <a:p>
          <a:endParaRPr lang="es-MX"/>
        </a:p>
      </dgm:t>
    </dgm:pt>
    <dgm:pt modelId="{8E11F295-6FF4-4E5A-A801-28E8809A8264}" type="sibTrans" cxnId="{1D638114-8B61-4126-844A-7007DA0D400A}">
      <dgm:prSet/>
      <dgm:spPr/>
      <dgm:t>
        <a:bodyPr/>
        <a:lstStyle/>
        <a:p>
          <a:endParaRPr lang="es-MX"/>
        </a:p>
      </dgm:t>
    </dgm:pt>
    <dgm:pt modelId="{4F746FA6-0E82-436B-B73A-13DF16542589}">
      <dgm:prSet phldrT="[Texto]"/>
      <dgm:spPr/>
      <dgm:t>
        <a:bodyPr/>
        <a:lstStyle/>
        <a:p>
          <a:r>
            <a:rPr lang="es-MX" dirty="0" smtClean="0"/>
            <a:t>ALMACENISTA</a:t>
          </a:r>
          <a:endParaRPr lang="es-MX" dirty="0"/>
        </a:p>
      </dgm:t>
    </dgm:pt>
    <dgm:pt modelId="{BD9B7FC5-F4A8-4AA5-B577-5485B0C52191}" type="parTrans" cxnId="{6AC7E2AA-958E-481F-B22C-8A2DC5B01941}">
      <dgm:prSet/>
      <dgm:spPr/>
      <dgm:t>
        <a:bodyPr/>
        <a:lstStyle/>
        <a:p>
          <a:endParaRPr lang="es-MX"/>
        </a:p>
      </dgm:t>
    </dgm:pt>
    <dgm:pt modelId="{4DDCF8E2-4471-44AE-8463-75C095ABCDC6}" type="sibTrans" cxnId="{6AC7E2AA-958E-481F-B22C-8A2DC5B01941}">
      <dgm:prSet/>
      <dgm:spPr/>
      <dgm:t>
        <a:bodyPr/>
        <a:lstStyle/>
        <a:p>
          <a:endParaRPr lang="es-MX"/>
        </a:p>
      </dgm:t>
    </dgm:pt>
    <dgm:pt modelId="{F457D547-6582-4EC1-A721-00F4CCAF8767}">
      <dgm:prSet phldrT="[Texto]"/>
      <dgm:spPr/>
      <dgm:t>
        <a:bodyPr/>
        <a:lstStyle/>
        <a:p>
          <a:r>
            <a:rPr lang="es-MX" dirty="0" smtClean="0"/>
            <a:t>COMPRADOR</a:t>
          </a:r>
          <a:endParaRPr lang="es-MX" dirty="0"/>
        </a:p>
      </dgm:t>
    </dgm:pt>
    <dgm:pt modelId="{B00A654E-545E-4296-8B55-71306095552C}" type="parTrans" cxnId="{E843C599-7B1C-4B91-A80B-8FF4E1B79EFC}">
      <dgm:prSet/>
      <dgm:spPr/>
      <dgm:t>
        <a:bodyPr/>
        <a:lstStyle/>
        <a:p>
          <a:endParaRPr lang="es-MX"/>
        </a:p>
      </dgm:t>
    </dgm:pt>
    <dgm:pt modelId="{A4837842-612D-4B6A-9330-DBE89F4C49E0}" type="sibTrans" cxnId="{E843C599-7B1C-4B91-A80B-8FF4E1B79EFC}">
      <dgm:prSet/>
      <dgm:spPr/>
      <dgm:t>
        <a:bodyPr/>
        <a:lstStyle/>
        <a:p>
          <a:endParaRPr lang="es-MX"/>
        </a:p>
      </dgm:t>
    </dgm:pt>
    <dgm:pt modelId="{8D0D3075-95EB-4297-B24A-6199CB561766}" type="pres">
      <dgm:prSet presAssocID="{6BDA69CC-47C8-47FB-A172-D83E29B88A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D0B7BDF7-90E2-4F38-A3EB-0616E10E091E}" type="pres">
      <dgm:prSet presAssocID="{92292F8E-3F5B-4A2F-A9AF-63A710EFF65F}" presName="hierRoot1" presStyleCnt="0"/>
      <dgm:spPr/>
    </dgm:pt>
    <dgm:pt modelId="{639C5574-F9FB-433A-B63C-9893F8DD283C}" type="pres">
      <dgm:prSet presAssocID="{92292F8E-3F5B-4A2F-A9AF-63A710EFF65F}" presName="composite" presStyleCnt="0"/>
      <dgm:spPr/>
    </dgm:pt>
    <dgm:pt modelId="{A674EA7C-799F-4099-AD5D-9856DE8242C1}" type="pres">
      <dgm:prSet presAssocID="{92292F8E-3F5B-4A2F-A9AF-63A710EFF65F}" presName="background" presStyleLbl="node0" presStyleIdx="0" presStyleCnt="1"/>
      <dgm:spPr/>
    </dgm:pt>
    <dgm:pt modelId="{B57CCA8C-D8D6-426D-A4F5-690288408244}" type="pres">
      <dgm:prSet presAssocID="{92292F8E-3F5B-4A2F-A9AF-63A710EFF65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35A09AB-4E8A-4092-AE17-054E222B2E27}" type="pres">
      <dgm:prSet presAssocID="{92292F8E-3F5B-4A2F-A9AF-63A710EFF65F}" presName="hierChild2" presStyleCnt="0"/>
      <dgm:spPr/>
    </dgm:pt>
    <dgm:pt modelId="{56E8A92B-EB8B-49E0-9ED3-E7BD0B8A6ACD}" type="pres">
      <dgm:prSet presAssocID="{7114E925-0C65-4F36-A2B9-8D58406F799D}" presName="Name10" presStyleLbl="parChTrans1D2" presStyleIdx="0" presStyleCnt="2"/>
      <dgm:spPr/>
      <dgm:t>
        <a:bodyPr/>
        <a:lstStyle/>
        <a:p>
          <a:endParaRPr lang="es-MX"/>
        </a:p>
      </dgm:t>
    </dgm:pt>
    <dgm:pt modelId="{ECB72C74-E1CA-4E61-9429-37AAECBE70C4}" type="pres">
      <dgm:prSet presAssocID="{29DBFE67-BBF9-4D6E-BD70-E0802B0BE26A}" presName="hierRoot2" presStyleCnt="0"/>
      <dgm:spPr/>
    </dgm:pt>
    <dgm:pt modelId="{25C01D94-B0EF-4EA3-85DE-CFE1C4D55F08}" type="pres">
      <dgm:prSet presAssocID="{29DBFE67-BBF9-4D6E-BD70-E0802B0BE26A}" presName="composite2" presStyleCnt="0"/>
      <dgm:spPr/>
    </dgm:pt>
    <dgm:pt modelId="{179FB71F-49F0-4D15-9E0A-F89EE55E2492}" type="pres">
      <dgm:prSet presAssocID="{29DBFE67-BBF9-4D6E-BD70-E0802B0BE26A}" presName="background2" presStyleLbl="node2" presStyleIdx="0" presStyleCnt="2"/>
      <dgm:spPr/>
    </dgm:pt>
    <dgm:pt modelId="{42CD08FC-CAA2-4C56-9DB1-B11D6D89612B}" type="pres">
      <dgm:prSet presAssocID="{29DBFE67-BBF9-4D6E-BD70-E0802B0BE26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E424AF9-5CC7-4934-A8D7-3760409EE12F}" type="pres">
      <dgm:prSet presAssocID="{29DBFE67-BBF9-4D6E-BD70-E0802B0BE26A}" presName="hierChild3" presStyleCnt="0"/>
      <dgm:spPr/>
    </dgm:pt>
    <dgm:pt modelId="{F56D5446-EC03-411A-A5EA-6CD64524F179}" type="pres">
      <dgm:prSet presAssocID="{B00A654E-545E-4296-8B55-71306095552C}" presName="Name10" presStyleLbl="parChTrans1D2" presStyleIdx="1" presStyleCnt="2"/>
      <dgm:spPr/>
      <dgm:t>
        <a:bodyPr/>
        <a:lstStyle/>
        <a:p>
          <a:endParaRPr lang="es-MX"/>
        </a:p>
      </dgm:t>
    </dgm:pt>
    <dgm:pt modelId="{7126A9F2-BC12-4CB1-A93D-FEAE5498468E}" type="pres">
      <dgm:prSet presAssocID="{F457D547-6582-4EC1-A721-00F4CCAF8767}" presName="hierRoot2" presStyleCnt="0"/>
      <dgm:spPr/>
    </dgm:pt>
    <dgm:pt modelId="{13A33B1E-EFBD-4409-806C-C78BCD9F98D8}" type="pres">
      <dgm:prSet presAssocID="{F457D547-6582-4EC1-A721-00F4CCAF8767}" presName="composite2" presStyleCnt="0"/>
      <dgm:spPr/>
    </dgm:pt>
    <dgm:pt modelId="{AA57C46C-A305-4273-B448-F1D5E70A4F55}" type="pres">
      <dgm:prSet presAssocID="{F457D547-6582-4EC1-A721-00F4CCAF8767}" presName="background2" presStyleLbl="node2" presStyleIdx="1" presStyleCnt="2"/>
      <dgm:spPr/>
    </dgm:pt>
    <dgm:pt modelId="{B8ACAB8C-1D11-4F59-AF92-48CFDC2753CE}" type="pres">
      <dgm:prSet presAssocID="{F457D547-6582-4EC1-A721-00F4CCAF876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479A979-DBEA-4457-8D57-656C1AB73434}" type="pres">
      <dgm:prSet presAssocID="{F457D547-6582-4EC1-A721-00F4CCAF8767}" presName="hierChild3" presStyleCnt="0"/>
      <dgm:spPr/>
    </dgm:pt>
    <dgm:pt modelId="{7227DEF9-7FB5-4759-B4D7-84E7FB52B536}" type="pres">
      <dgm:prSet presAssocID="{BD9B7FC5-F4A8-4AA5-B577-5485B0C52191}" presName="Name17" presStyleLbl="parChTrans1D3" presStyleIdx="0" presStyleCnt="1"/>
      <dgm:spPr/>
      <dgm:t>
        <a:bodyPr/>
        <a:lstStyle/>
        <a:p>
          <a:endParaRPr lang="es-MX"/>
        </a:p>
      </dgm:t>
    </dgm:pt>
    <dgm:pt modelId="{CACAF38F-8C5F-47D4-B22E-6F1C8F9CE5C4}" type="pres">
      <dgm:prSet presAssocID="{4F746FA6-0E82-436B-B73A-13DF16542589}" presName="hierRoot3" presStyleCnt="0"/>
      <dgm:spPr/>
    </dgm:pt>
    <dgm:pt modelId="{14D0A48F-FAF9-4755-991C-7C72D226C606}" type="pres">
      <dgm:prSet presAssocID="{4F746FA6-0E82-436B-B73A-13DF16542589}" presName="composite3" presStyleCnt="0"/>
      <dgm:spPr/>
    </dgm:pt>
    <dgm:pt modelId="{5B300937-7E2E-4335-96D2-0989987303BE}" type="pres">
      <dgm:prSet presAssocID="{4F746FA6-0E82-436B-B73A-13DF16542589}" presName="background3" presStyleLbl="node3" presStyleIdx="0" presStyleCnt="1"/>
      <dgm:spPr/>
    </dgm:pt>
    <dgm:pt modelId="{E8C912F1-B4D5-4EE1-A31A-EB57BECD2E55}" type="pres">
      <dgm:prSet presAssocID="{4F746FA6-0E82-436B-B73A-13DF16542589}" presName="text3" presStyleLbl="fgAcc3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A0B1E60-34B2-453F-B57A-31EF13583E5F}" type="pres">
      <dgm:prSet presAssocID="{4F746FA6-0E82-436B-B73A-13DF16542589}" presName="hierChild4" presStyleCnt="0"/>
      <dgm:spPr/>
    </dgm:pt>
  </dgm:ptLst>
  <dgm:cxnLst>
    <dgm:cxn modelId="{711306F2-F6F5-4FAE-8FD9-B2C2C88D4856}" srcId="{6BDA69CC-47C8-47FB-A172-D83E29B88A0F}" destId="{92292F8E-3F5B-4A2F-A9AF-63A710EFF65F}" srcOrd="0" destOrd="0" parTransId="{47A2B0F6-AF49-47E6-A119-9429133E08BB}" sibTransId="{A72DB6D2-E259-49BA-A767-AB2F2BF7B4F9}"/>
    <dgm:cxn modelId="{6AC7E2AA-958E-481F-B22C-8A2DC5B01941}" srcId="{F457D547-6582-4EC1-A721-00F4CCAF8767}" destId="{4F746FA6-0E82-436B-B73A-13DF16542589}" srcOrd="0" destOrd="0" parTransId="{BD9B7FC5-F4A8-4AA5-B577-5485B0C52191}" sibTransId="{4DDCF8E2-4471-44AE-8463-75C095ABCDC6}"/>
    <dgm:cxn modelId="{1D638114-8B61-4126-844A-7007DA0D400A}" srcId="{92292F8E-3F5B-4A2F-A9AF-63A710EFF65F}" destId="{29DBFE67-BBF9-4D6E-BD70-E0802B0BE26A}" srcOrd="0" destOrd="0" parTransId="{7114E925-0C65-4F36-A2B9-8D58406F799D}" sibTransId="{8E11F295-6FF4-4E5A-A801-28E8809A8264}"/>
    <dgm:cxn modelId="{52CD8F0A-FFCB-4841-B786-D6E4EFDCD586}" type="presOf" srcId="{B00A654E-545E-4296-8B55-71306095552C}" destId="{F56D5446-EC03-411A-A5EA-6CD64524F179}" srcOrd="0" destOrd="0" presId="urn:microsoft.com/office/officeart/2005/8/layout/hierarchy1"/>
    <dgm:cxn modelId="{E843C599-7B1C-4B91-A80B-8FF4E1B79EFC}" srcId="{92292F8E-3F5B-4A2F-A9AF-63A710EFF65F}" destId="{F457D547-6582-4EC1-A721-00F4CCAF8767}" srcOrd="1" destOrd="0" parTransId="{B00A654E-545E-4296-8B55-71306095552C}" sibTransId="{A4837842-612D-4B6A-9330-DBE89F4C49E0}"/>
    <dgm:cxn modelId="{A92A320F-0D4A-427A-B423-ED08A950645F}" type="presOf" srcId="{7114E925-0C65-4F36-A2B9-8D58406F799D}" destId="{56E8A92B-EB8B-49E0-9ED3-E7BD0B8A6ACD}" srcOrd="0" destOrd="0" presId="urn:microsoft.com/office/officeart/2005/8/layout/hierarchy1"/>
    <dgm:cxn modelId="{C25FE874-3D6A-4255-989C-FB7C0B1A37AC}" type="presOf" srcId="{BD9B7FC5-F4A8-4AA5-B577-5485B0C52191}" destId="{7227DEF9-7FB5-4759-B4D7-84E7FB52B536}" srcOrd="0" destOrd="0" presId="urn:microsoft.com/office/officeart/2005/8/layout/hierarchy1"/>
    <dgm:cxn modelId="{7F5B77EB-A822-4B1B-B9A2-77509B59805E}" type="presOf" srcId="{92292F8E-3F5B-4A2F-A9AF-63A710EFF65F}" destId="{B57CCA8C-D8D6-426D-A4F5-690288408244}" srcOrd="0" destOrd="0" presId="urn:microsoft.com/office/officeart/2005/8/layout/hierarchy1"/>
    <dgm:cxn modelId="{AB0C5CF9-976C-4D86-A8AD-00987C6658F6}" type="presOf" srcId="{6BDA69CC-47C8-47FB-A172-D83E29B88A0F}" destId="{8D0D3075-95EB-4297-B24A-6199CB561766}" srcOrd="0" destOrd="0" presId="urn:microsoft.com/office/officeart/2005/8/layout/hierarchy1"/>
    <dgm:cxn modelId="{6B1C9F41-55E6-492F-B8E5-0DDB0BEE54AA}" type="presOf" srcId="{4F746FA6-0E82-436B-B73A-13DF16542589}" destId="{E8C912F1-B4D5-4EE1-A31A-EB57BECD2E55}" srcOrd="0" destOrd="0" presId="urn:microsoft.com/office/officeart/2005/8/layout/hierarchy1"/>
    <dgm:cxn modelId="{D8018962-AA3D-45FE-AB47-CB81B2985B1A}" type="presOf" srcId="{F457D547-6582-4EC1-A721-00F4CCAF8767}" destId="{B8ACAB8C-1D11-4F59-AF92-48CFDC2753CE}" srcOrd="0" destOrd="0" presId="urn:microsoft.com/office/officeart/2005/8/layout/hierarchy1"/>
    <dgm:cxn modelId="{853E0D12-60DF-4A7E-A6E9-28E6A1271252}" type="presOf" srcId="{29DBFE67-BBF9-4D6E-BD70-E0802B0BE26A}" destId="{42CD08FC-CAA2-4C56-9DB1-B11D6D89612B}" srcOrd="0" destOrd="0" presId="urn:microsoft.com/office/officeart/2005/8/layout/hierarchy1"/>
    <dgm:cxn modelId="{3C42FF1E-DAD4-46EF-A283-EA9764BA3BE3}" type="presParOf" srcId="{8D0D3075-95EB-4297-B24A-6199CB561766}" destId="{D0B7BDF7-90E2-4F38-A3EB-0616E10E091E}" srcOrd="0" destOrd="0" presId="urn:microsoft.com/office/officeart/2005/8/layout/hierarchy1"/>
    <dgm:cxn modelId="{D15E3FDC-8EE6-41B1-BFE4-D38E7B2AED37}" type="presParOf" srcId="{D0B7BDF7-90E2-4F38-A3EB-0616E10E091E}" destId="{639C5574-F9FB-433A-B63C-9893F8DD283C}" srcOrd="0" destOrd="0" presId="urn:microsoft.com/office/officeart/2005/8/layout/hierarchy1"/>
    <dgm:cxn modelId="{37DA0102-3630-4D5D-B4C1-8658024B04A5}" type="presParOf" srcId="{639C5574-F9FB-433A-B63C-9893F8DD283C}" destId="{A674EA7C-799F-4099-AD5D-9856DE8242C1}" srcOrd="0" destOrd="0" presId="urn:microsoft.com/office/officeart/2005/8/layout/hierarchy1"/>
    <dgm:cxn modelId="{CDC7500A-2CAC-4E81-A508-B75DD5B4067D}" type="presParOf" srcId="{639C5574-F9FB-433A-B63C-9893F8DD283C}" destId="{B57CCA8C-D8D6-426D-A4F5-690288408244}" srcOrd="1" destOrd="0" presId="urn:microsoft.com/office/officeart/2005/8/layout/hierarchy1"/>
    <dgm:cxn modelId="{46144D7F-C8DD-4404-B0AB-0C3266613F06}" type="presParOf" srcId="{D0B7BDF7-90E2-4F38-A3EB-0616E10E091E}" destId="{335A09AB-4E8A-4092-AE17-054E222B2E27}" srcOrd="1" destOrd="0" presId="urn:microsoft.com/office/officeart/2005/8/layout/hierarchy1"/>
    <dgm:cxn modelId="{FBCD8144-6BFC-40D3-839C-76EDCB94B3DF}" type="presParOf" srcId="{335A09AB-4E8A-4092-AE17-054E222B2E27}" destId="{56E8A92B-EB8B-49E0-9ED3-E7BD0B8A6ACD}" srcOrd="0" destOrd="0" presId="urn:microsoft.com/office/officeart/2005/8/layout/hierarchy1"/>
    <dgm:cxn modelId="{EB0B07B9-8C2D-4108-AF2C-6BCD9048C78C}" type="presParOf" srcId="{335A09AB-4E8A-4092-AE17-054E222B2E27}" destId="{ECB72C74-E1CA-4E61-9429-37AAECBE70C4}" srcOrd="1" destOrd="0" presId="urn:microsoft.com/office/officeart/2005/8/layout/hierarchy1"/>
    <dgm:cxn modelId="{5CEFF5C4-4D3E-45F0-9647-67181A91AF1C}" type="presParOf" srcId="{ECB72C74-E1CA-4E61-9429-37AAECBE70C4}" destId="{25C01D94-B0EF-4EA3-85DE-CFE1C4D55F08}" srcOrd="0" destOrd="0" presId="urn:microsoft.com/office/officeart/2005/8/layout/hierarchy1"/>
    <dgm:cxn modelId="{F01AB27E-A17F-476B-8F02-386BBB583454}" type="presParOf" srcId="{25C01D94-B0EF-4EA3-85DE-CFE1C4D55F08}" destId="{179FB71F-49F0-4D15-9E0A-F89EE55E2492}" srcOrd="0" destOrd="0" presId="urn:microsoft.com/office/officeart/2005/8/layout/hierarchy1"/>
    <dgm:cxn modelId="{614F0881-E508-4313-B0B9-1BB51E0CB557}" type="presParOf" srcId="{25C01D94-B0EF-4EA3-85DE-CFE1C4D55F08}" destId="{42CD08FC-CAA2-4C56-9DB1-B11D6D89612B}" srcOrd="1" destOrd="0" presId="urn:microsoft.com/office/officeart/2005/8/layout/hierarchy1"/>
    <dgm:cxn modelId="{B1EE55C3-143F-42A6-BFB3-504218BA0A83}" type="presParOf" srcId="{ECB72C74-E1CA-4E61-9429-37AAECBE70C4}" destId="{1E424AF9-5CC7-4934-A8D7-3760409EE12F}" srcOrd="1" destOrd="0" presId="urn:microsoft.com/office/officeart/2005/8/layout/hierarchy1"/>
    <dgm:cxn modelId="{7C647B80-DEFF-459C-BCAF-D1EB677DF03E}" type="presParOf" srcId="{335A09AB-4E8A-4092-AE17-054E222B2E27}" destId="{F56D5446-EC03-411A-A5EA-6CD64524F179}" srcOrd="2" destOrd="0" presId="urn:microsoft.com/office/officeart/2005/8/layout/hierarchy1"/>
    <dgm:cxn modelId="{E8F6F5DE-1139-4730-9C4F-E910A8118670}" type="presParOf" srcId="{335A09AB-4E8A-4092-AE17-054E222B2E27}" destId="{7126A9F2-BC12-4CB1-A93D-FEAE5498468E}" srcOrd="3" destOrd="0" presId="urn:microsoft.com/office/officeart/2005/8/layout/hierarchy1"/>
    <dgm:cxn modelId="{DEA1CC45-7456-450D-A0EA-A0C1651D672F}" type="presParOf" srcId="{7126A9F2-BC12-4CB1-A93D-FEAE5498468E}" destId="{13A33B1E-EFBD-4409-806C-C78BCD9F98D8}" srcOrd="0" destOrd="0" presId="urn:microsoft.com/office/officeart/2005/8/layout/hierarchy1"/>
    <dgm:cxn modelId="{521AAFDE-9989-40A0-837E-2CF24DCA435E}" type="presParOf" srcId="{13A33B1E-EFBD-4409-806C-C78BCD9F98D8}" destId="{AA57C46C-A305-4273-B448-F1D5E70A4F55}" srcOrd="0" destOrd="0" presId="urn:microsoft.com/office/officeart/2005/8/layout/hierarchy1"/>
    <dgm:cxn modelId="{1A75D3F0-8198-48B9-A6BB-F747C813EE41}" type="presParOf" srcId="{13A33B1E-EFBD-4409-806C-C78BCD9F98D8}" destId="{B8ACAB8C-1D11-4F59-AF92-48CFDC2753CE}" srcOrd="1" destOrd="0" presId="urn:microsoft.com/office/officeart/2005/8/layout/hierarchy1"/>
    <dgm:cxn modelId="{D69FFCCF-5131-48AB-9CAC-B43C00DEC0D8}" type="presParOf" srcId="{7126A9F2-BC12-4CB1-A93D-FEAE5498468E}" destId="{A479A979-DBEA-4457-8D57-656C1AB73434}" srcOrd="1" destOrd="0" presId="urn:microsoft.com/office/officeart/2005/8/layout/hierarchy1"/>
    <dgm:cxn modelId="{B2CE6237-E058-45A2-BE5A-C9AF653CA0FF}" type="presParOf" srcId="{A479A979-DBEA-4457-8D57-656C1AB73434}" destId="{7227DEF9-7FB5-4759-B4D7-84E7FB52B536}" srcOrd="0" destOrd="0" presId="urn:microsoft.com/office/officeart/2005/8/layout/hierarchy1"/>
    <dgm:cxn modelId="{CEA6FA67-C1D9-48A1-95D7-00E78132E815}" type="presParOf" srcId="{A479A979-DBEA-4457-8D57-656C1AB73434}" destId="{CACAF38F-8C5F-47D4-B22E-6F1C8F9CE5C4}" srcOrd="1" destOrd="0" presId="urn:microsoft.com/office/officeart/2005/8/layout/hierarchy1"/>
    <dgm:cxn modelId="{199677B5-B867-491B-B08A-C3E3FD7BFDD9}" type="presParOf" srcId="{CACAF38F-8C5F-47D4-B22E-6F1C8F9CE5C4}" destId="{14D0A48F-FAF9-4755-991C-7C72D226C606}" srcOrd="0" destOrd="0" presId="urn:microsoft.com/office/officeart/2005/8/layout/hierarchy1"/>
    <dgm:cxn modelId="{87933E16-45B6-4758-909C-44B5AB6463B7}" type="presParOf" srcId="{14D0A48F-FAF9-4755-991C-7C72D226C606}" destId="{5B300937-7E2E-4335-96D2-0989987303BE}" srcOrd="0" destOrd="0" presId="urn:microsoft.com/office/officeart/2005/8/layout/hierarchy1"/>
    <dgm:cxn modelId="{6CB70821-D541-4ADC-9A42-CB43A2FCA6CB}" type="presParOf" srcId="{14D0A48F-FAF9-4755-991C-7C72D226C606}" destId="{E8C912F1-B4D5-4EE1-A31A-EB57BECD2E55}" srcOrd="1" destOrd="0" presId="urn:microsoft.com/office/officeart/2005/8/layout/hierarchy1"/>
    <dgm:cxn modelId="{7E839E69-7894-4DDC-9B30-8881A91D0A57}" type="presParOf" srcId="{CACAF38F-8C5F-47D4-B22E-6F1C8F9CE5C4}" destId="{9A0B1E60-34B2-453F-B57A-31EF13583E5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DA69CC-47C8-47FB-A172-D83E29B88A0F}" type="doc">
      <dgm:prSet loTypeId="urn:microsoft.com/office/officeart/2005/8/layout/hierarchy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92292F8E-3F5B-4A2F-A9AF-63A710EFF65F}">
      <dgm:prSet phldrT="[Texto]"/>
      <dgm:spPr/>
      <dgm:t>
        <a:bodyPr/>
        <a:lstStyle/>
        <a:p>
          <a:r>
            <a:rPr lang="es-MX" dirty="0" smtClean="0"/>
            <a:t>COORDINADOR DE RELACIONES PUBLICAS</a:t>
          </a:r>
          <a:endParaRPr lang="es-MX" dirty="0"/>
        </a:p>
      </dgm:t>
    </dgm:pt>
    <dgm:pt modelId="{47A2B0F6-AF49-47E6-A119-9429133E08BB}" type="parTrans" cxnId="{711306F2-F6F5-4FAE-8FD9-B2C2C88D4856}">
      <dgm:prSet/>
      <dgm:spPr/>
      <dgm:t>
        <a:bodyPr/>
        <a:lstStyle/>
        <a:p>
          <a:endParaRPr lang="es-MX"/>
        </a:p>
      </dgm:t>
    </dgm:pt>
    <dgm:pt modelId="{A72DB6D2-E259-49BA-A767-AB2F2BF7B4F9}" type="sibTrans" cxnId="{711306F2-F6F5-4FAE-8FD9-B2C2C88D4856}">
      <dgm:prSet/>
      <dgm:spPr/>
      <dgm:t>
        <a:bodyPr/>
        <a:lstStyle/>
        <a:p>
          <a:endParaRPr lang="es-MX"/>
        </a:p>
      </dgm:t>
    </dgm:pt>
    <dgm:pt modelId="{29DBFE67-BBF9-4D6E-BD70-E0802B0BE26A}">
      <dgm:prSet phldrT="[Texto]"/>
      <dgm:spPr/>
      <dgm:t>
        <a:bodyPr/>
        <a:lstStyle/>
        <a:p>
          <a:r>
            <a:rPr lang="es-MX" dirty="0" smtClean="0"/>
            <a:t>ENCARGADO DE TIENDA Y SOUVENIRS</a:t>
          </a:r>
          <a:endParaRPr lang="es-MX" dirty="0"/>
        </a:p>
      </dgm:t>
    </dgm:pt>
    <dgm:pt modelId="{7114E925-0C65-4F36-A2B9-8D58406F799D}" type="parTrans" cxnId="{1D638114-8B61-4126-844A-7007DA0D400A}">
      <dgm:prSet/>
      <dgm:spPr/>
      <dgm:t>
        <a:bodyPr/>
        <a:lstStyle/>
        <a:p>
          <a:endParaRPr lang="es-MX"/>
        </a:p>
      </dgm:t>
    </dgm:pt>
    <dgm:pt modelId="{8E11F295-6FF4-4E5A-A801-28E8809A8264}" type="sibTrans" cxnId="{1D638114-8B61-4126-844A-7007DA0D400A}">
      <dgm:prSet/>
      <dgm:spPr/>
      <dgm:t>
        <a:bodyPr/>
        <a:lstStyle/>
        <a:p>
          <a:endParaRPr lang="es-MX"/>
        </a:p>
      </dgm:t>
    </dgm:pt>
    <dgm:pt modelId="{4F746FA6-0E82-436B-B73A-13DF16542589}">
      <dgm:prSet phldrT="[Texto]"/>
      <dgm:spPr/>
      <dgm:t>
        <a:bodyPr/>
        <a:lstStyle/>
        <a:p>
          <a:r>
            <a:rPr lang="es-MX" dirty="0" smtClean="0"/>
            <a:t>ENCARGADO</a:t>
          </a:r>
          <a:r>
            <a:rPr lang="es-MX" baseline="0" dirty="0" smtClean="0"/>
            <a:t> DE EVENTOS</a:t>
          </a:r>
          <a:endParaRPr lang="es-MX" dirty="0"/>
        </a:p>
      </dgm:t>
    </dgm:pt>
    <dgm:pt modelId="{BD9B7FC5-F4A8-4AA5-B577-5485B0C52191}" type="parTrans" cxnId="{6AC7E2AA-958E-481F-B22C-8A2DC5B01941}">
      <dgm:prSet/>
      <dgm:spPr/>
      <dgm:t>
        <a:bodyPr/>
        <a:lstStyle/>
        <a:p>
          <a:endParaRPr lang="es-MX"/>
        </a:p>
      </dgm:t>
    </dgm:pt>
    <dgm:pt modelId="{4DDCF8E2-4471-44AE-8463-75C095ABCDC6}" type="sibTrans" cxnId="{6AC7E2AA-958E-481F-B22C-8A2DC5B01941}">
      <dgm:prSet/>
      <dgm:spPr/>
      <dgm:t>
        <a:bodyPr/>
        <a:lstStyle/>
        <a:p>
          <a:endParaRPr lang="es-MX"/>
        </a:p>
      </dgm:t>
    </dgm:pt>
    <dgm:pt modelId="{B472AB9B-C78C-400C-B2AC-CE07350A393E}">
      <dgm:prSet phldrT="[Texto]"/>
      <dgm:spPr/>
      <dgm:t>
        <a:bodyPr/>
        <a:lstStyle/>
        <a:p>
          <a:r>
            <a:rPr lang="es-MX" dirty="0" smtClean="0"/>
            <a:t>AUXILIAR DE RECEPCIÓN</a:t>
          </a:r>
          <a:endParaRPr lang="es-MX" dirty="0"/>
        </a:p>
      </dgm:t>
    </dgm:pt>
    <dgm:pt modelId="{0142CBFB-2431-4A4A-99D3-9F463B5A4219}" type="parTrans" cxnId="{10F29076-6301-40B8-985E-645DC53A1BA4}">
      <dgm:prSet/>
      <dgm:spPr/>
      <dgm:t>
        <a:bodyPr/>
        <a:lstStyle/>
        <a:p>
          <a:endParaRPr lang="es-MX"/>
        </a:p>
      </dgm:t>
    </dgm:pt>
    <dgm:pt modelId="{88D2C02C-F331-4508-9137-BFE996CD93C6}" type="sibTrans" cxnId="{10F29076-6301-40B8-985E-645DC53A1BA4}">
      <dgm:prSet/>
      <dgm:spPr/>
      <dgm:t>
        <a:bodyPr/>
        <a:lstStyle/>
        <a:p>
          <a:endParaRPr lang="es-MX"/>
        </a:p>
      </dgm:t>
    </dgm:pt>
    <dgm:pt modelId="{8D0D3075-95EB-4297-B24A-6199CB561766}" type="pres">
      <dgm:prSet presAssocID="{6BDA69CC-47C8-47FB-A172-D83E29B88A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D0B7BDF7-90E2-4F38-A3EB-0616E10E091E}" type="pres">
      <dgm:prSet presAssocID="{92292F8E-3F5B-4A2F-A9AF-63A710EFF65F}" presName="hierRoot1" presStyleCnt="0"/>
      <dgm:spPr/>
    </dgm:pt>
    <dgm:pt modelId="{639C5574-F9FB-433A-B63C-9893F8DD283C}" type="pres">
      <dgm:prSet presAssocID="{92292F8E-3F5B-4A2F-A9AF-63A710EFF65F}" presName="composite" presStyleCnt="0"/>
      <dgm:spPr/>
    </dgm:pt>
    <dgm:pt modelId="{A674EA7C-799F-4099-AD5D-9856DE8242C1}" type="pres">
      <dgm:prSet presAssocID="{92292F8E-3F5B-4A2F-A9AF-63A710EFF65F}" presName="background" presStyleLbl="node0" presStyleIdx="0" presStyleCnt="1"/>
      <dgm:spPr/>
    </dgm:pt>
    <dgm:pt modelId="{B57CCA8C-D8D6-426D-A4F5-690288408244}" type="pres">
      <dgm:prSet presAssocID="{92292F8E-3F5B-4A2F-A9AF-63A710EFF65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35A09AB-4E8A-4092-AE17-054E222B2E27}" type="pres">
      <dgm:prSet presAssocID="{92292F8E-3F5B-4A2F-A9AF-63A710EFF65F}" presName="hierChild2" presStyleCnt="0"/>
      <dgm:spPr/>
    </dgm:pt>
    <dgm:pt modelId="{56E8A92B-EB8B-49E0-9ED3-E7BD0B8A6ACD}" type="pres">
      <dgm:prSet presAssocID="{7114E925-0C65-4F36-A2B9-8D58406F799D}" presName="Name10" presStyleLbl="parChTrans1D2" presStyleIdx="0" presStyleCnt="3"/>
      <dgm:spPr/>
      <dgm:t>
        <a:bodyPr/>
        <a:lstStyle/>
        <a:p>
          <a:endParaRPr lang="es-MX"/>
        </a:p>
      </dgm:t>
    </dgm:pt>
    <dgm:pt modelId="{ECB72C74-E1CA-4E61-9429-37AAECBE70C4}" type="pres">
      <dgm:prSet presAssocID="{29DBFE67-BBF9-4D6E-BD70-E0802B0BE26A}" presName="hierRoot2" presStyleCnt="0"/>
      <dgm:spPr/>
    </dgm:pt>
    <dgm:pt modelId="{25C01D94-B0EF-4EA3-85DE-CFE1C4D55F08}" type="pres">
      <dgm:prSet presAssocID="{29DBFE67-BBF9-4D6E-BD70-E0802B0BE26A}" presName="composite2" presStyleCnt="0"/>
      <dgm:spPr/>
    </dgm:pt>
    <dgm:pt modelId="{179FB71F-49F0-4D15-9E0A-F89EE55E2492}" type="pres">
      <dgm:prSet presAssocID="{29DBFE67-BBF9-4D6E-BD70-E0802B0BE26A}" presName="background2" presStyleLbl="node2" presStyleIdx="0" presStyleCnt="3"/>
      <dgm:spPr/>
    </dgm:pt>
    <dgm:pt modelId="{42CD08FC-CAA2-4C56-9DB1-B11D6D89612B}" type="pres">
      <dgm:prSet presAssocID="{29DBFE67-BBF9-4D6E-BD70-E0802B0BE26A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E424AF9-5CC7-4934-A8D7-3760409EE12F}" type="pres">
      <dgm:prSet presAssocID="{29DBFE67-BBF9-4D6E-BD70-E0802B0BE26A}" presName="hierChild3" presStyleCnt="0"/>
      <dgm:spPr/>
    </dgm:pt>
    <dgm:pt modelId="{41FE11B9-BC24-4A46-9160-2313CDF10AE3}" type="pres">
      <dgm:prSet presAssocID="{BD9B7FC5-F4A8-4AA5-B577-5485B0C52191}" presName="Name10" presStyleLbl="parChTrans1D2" presStyleIdx="1" presStyleCnt="3"/>
      <dgm:spPr/>
      <dgm:t>
        <a:bodyPr/>
        <a:lstStyle/>
        <a:p>
          <a:endParaRPr lang="es-MX"/>
        </a:p>
      </dgm:t>
    </dgm:pt>
    <dgm:pt modelId="{C345BFD4-D7D6-4271-9865-25AE82258858}" type="pres">
      <dgm:prSet presAssocID="{4F746FA6-0E82-436B-B73A-13DF16542589}" presName="hierRoot2" presStyleCnt="0"/>
      <dgm:spPr/>
    </dgm:pt>
    <dgm:pt modelId="{DB64BFCC-CE7E-4F79-B175-12E9A5774529}" type="pres">
      <dgm:prSet presAssocID="{4F746FA6-0E82-436B-B73A-13DF16542589}" presName="composite2" presStyleCnt="0"/>
      <dgm:spPr/>
    </dgm:pt>
    <dgm:pt modelId="{45836AD8-FFA4-4443-81D6-344ADE6ED26C}" type="pres">
      <dgm:prSet presAssocID="{4F746FA6-0E82-436B-B73A-13DF16542589}" presName="background2" presStyleLbl="node2" presStyleIdx="1" presStyleCnt="3"/>
      <dgm:spPr/>
    </dgm:pt>
    <dgm:pt modelId="{B9508AEE-959B-41FB-9698-2C1683C4FC2F}" type="pres">
      <dgm:prSet presAssocID="{4F746FA6-0E82-436B-B73A-13DF16542589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28A2C31-4872-4CB3-A87A-1C6A3F204752}" type="pres">
      <dgm:prSet presAssocID="{4F746FA6-0E82-436B-B73A-13DF16542589}" presName="hierChild3" presStyleCnt="0"/>
      <dgm:spPr/>
    </dgm:pt>
    <dgm:pt modelId="{F07D6BCE-6295-4DD0-815B-D5C7A99FF9C2}" type="pres">
      <dgm:prSet presAssocID="{0142CBFB-2431-4A4A-99D3-9F463B5A4219}" presName="Name10" presStyleLbl="parChTrans1D2" presStyleIdx="2" presStyleCnt="3"/>
      <dgm:spPr/>
      <dgm:t>
        <a:bodyPr/>
        <a:lstStyle/>
        <a:p>
          <a:endParaRPr lang="es-MX"/>
        </a:p>
      </dgm:t>
    </dgm:pt>
    <dgm:pt modelId="{DDD4E6E5-CB99-444D-BA36-E1F61C7AE33E}" type="pres">
      <dgm:prSet presAssocID="{B472AB9B-C78C-400C-B2AC-CE07350A393E}" presName="hierRoot2" presStyleCnt="0"/>
      <dgm:spPr/>
    </dgm:pt>
    <dgm:pt modelId="{91AC9157-D170-40F8-A28B-9C502C739326}" type="pres">
      <dgm:prSet presAssocID="{B472AB9B-C78C-400C-B2AC-CE07350A393E}" presName="composite2" presStyleCnt="0"/>
      <dgm:spPr/>
    </dgm:pt>
    <dgm:pt modelId="{709CC670-E030-4C66-8014-E9CD4800FC4D}" type="pres">
      <dgm:prSet presAssocID="{B472AB9B-C78C-400C-B2AC-CE07350A393E}" presName="background2" presStyleLbl="node2" presStyleIdx="2" presStyleCnt="3"/>
      <dgm:spPr/>
    </dgm:pt>
    <dgm:pt modelId="{C8A30D16-3ED8-4204-BD92-032B27C9FD06}" type="pres">
      <dgm:prSet presAssocID="{B472AB9B-C78C-400C-B2AC-CE07350A393E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7EDC29D-7E27-4608-93A9-C174B2AA36BD}" type="pres">
      <dgm:prSet presAssocID="{B472AB9B-C78C-400C-B2AC-CE07350A393E}" presName="hierChild3" presStyleCnt="0"/>
      <dgm:spPr/>
    </dgm:pt>
  </dgm:ptLst>
  <dgm:cxnLst>
    <dgm:cxn modelId="{019B4C31-5071-4F3B-B1A5-A14B6D658EDF}" type="presOf" srcId="{6BDA69CC-47C8-47FB-A172-D83E29B88A0F}" destId="{8D0D3075-95EB-4297-B24A-6199CB561766}" srcOrd="0" destOrd="0" presId="urn:microsoft.com/office/officeart/2005/8/layout/hierarchy1"/>
    <dgm:cxn modelId="{95C02E6A-D84F-4973-8E4E-8B2215991E0E}" type="presOf" srcId="{29DBFE67-BBF9-4D6E-BD70-E0802B0BE26A}" destId="{42CD08FC-CAA2-4C56-9DB1-B11D6D89612B}" srcOrd="0" destOrd="0" presId="urn:microsoft.com/office/officeart/2005/8/layout/hierarchy1"/>
    <dgm:cxn modelId="{B9CD6A1C-6AF0-4CF4-8F5F-1247D600230D}" type="presOf" srcId="{0142CBFB-2431-4A4A-99D3-9F463B5A4219}" destId="{F07D6BCE-6295-4DD0-815B-D5C7A99FF9C2}" srcOrd="0" destOrd="0" presId="urn:microsoft.com/office/officeart/2005/8/layout/hierarchy1"/>
    <dgm:cxn modelId="{711306F2-F6F5-4FAE-8FD9-B2C2C88D4856}" srcId="{6BDA69CC-47C8-47FB-A172-D83E29B88A0F}" destId="{92292F8E-3F5B-4A2F-A9AF-63A710EFF65F}" srcOrd="0" destOrd="0" parTransId="{47A2B0F6-AF49-47E6-A119-9429133E08BB}" sibTransId="{A72DB6D2-E259-49BA-A767-AB2F2BF7B4F9}"/>
    <dgm:cxn modelId="{10F29076-6301-40B8-985E-645DC53A1BA4}" srcId="{92292F8E-3F5B-4A2F-A9AF-63A710EFF65F}" destId="{B472AB9B-C78C-400C-B2AC-CE07350A393E}" srcOrd="2" destOrd="0" parTransId="{0142CBFB-2431-4A4A-99D3-9F463B5A4219}" sibTransId="{88D2C02C-F331-4508-9137-BFE996CD93C6}"/>
    <dgm:cxn modelId="{10C35EF6-5153-487B-9487-6DBB363859B6}" type="presOf" srcId="{B472AB9B-C78C-400C-B2AC-CE07350A393E}" destId="{C8A30D16-3ED8-4204-BD92-032B27C9FD06}" srcOrd="0" destOrd="0" presId="urn:microsoft.com/office/officeart/2005/8/layout/hierarchy1"/>
    <dgm:cxn modelId="{FC8C3DAF-AE3A-4DFE-88DE-C86489AB6185}" type="presOf" srcId="{7114E925-0C65-4F36-A2B9-8D58406F799D}" destId="{56E8A92B-EB8B-49E0-9ED3-E7BD0B8A6ACD}" srcOrd="0" destOrd="0" presId="urn:microsoft.com/office/officeart/2005/8/layout/hierarchy1"/>
    <dgm:cxn modelId="{44FEEB95-0E9E-4090-84A0-D1A5DA5D575C}" type="presOf" srcId="{4F746FA6-0E82-436B-B73A-13DF16542589}" destId="{B9508AEE-959B-41FB-9698-2C1683C4FC2F}" srcOrd="0" destOrd="0" presId="urn:microsoft.com/office/officeart/2005/8/layout/hierarchy1"/>
    <dgm:cxn modelId="{8A3898AB-3EB5-41A2-861A-DE86506EA3F8}" type="presOf" srcId="{BD9B7FC5-F4A8-4AA5-B577-5485B0C52191}" destId="{41FE11B9-BC24-4A46-9160-2313CDF10AE3}" srcOrd="0" destOrd="0" presId="urn:microsoft.com/office/officeart/2005/8/layout/hierarchy1"/>
    <dgm:cxn modelId="{1D638114-8B61-4126-844A-7007DA0D400A}" srcId="{92292F8E-3F5B-4A2F-A9AF-63A710EFF65F}" destId="{29DBFE67-BBF9-4D6E-BD70-E0802B0BE26A}" srcOrd="0" destOrd="0" parTransId="{7114E925-0C65-4F36-A2B9-8D58406F799D}" sibTransId="{8E11F295-6FF4-4E5A-A801-28E8809A8264}"/>
    <dgm:cxn modelId="{0352A740-A31D-4E3F-993E-C4F0800E643A}" type="presOf" srcId="{92292F8E-3F5B-4A2F-A9AF-63A710EFF65F}" destId="{B57CCA8C-D8D6-426D-A4F5-690288408244}" srcOrd="0" destOrd="0" presId="urn:microsoft.com/office/officeart/2005/8/layout/hierarchy1"/>
    <dgm:cxn modelId="{6AC7E2AA-958E-481F-B22C-8A2DC5B01941}" srcId="{92292F8E-3F5B-4A2F-A9AF-63A710EFF65F}" destId="{4F746FA6-0E82-436B-B73A-13DF16542589}" srcOrd="1" destOrd="0" parTransId="{BD9B7FC5-F4A8-4AA5-B577-5485B0C52191}" sibTransId="{4DDCF8E2-4471-44AE-8463-75C095ABCDC6}"/>
    <dgm:cxn modelId="{1D039B0D-D3AC-4692-8561-5026D783DB11}" type="presParOf" srcId="{8D0D3075-95EB-4297-B24A-6199CB561766}" destId="{D0B7BDF7-90E2-4F38-A3EB-0616E10E091E}" srcOrd="0" destOrd="0" presId="urn:microsoft.com/office/officeart/2005/8/layout/hierarchy1"/>
    <dgm:cxn modelId="{F62CE0A2-55C5-4396-8240-798EBC678127}" type="presParOf" srcId="{D0B7BDF7-90E2-4F38-A3EB-0616E10E091E}" destId="{639C5574-F9FB-433A-B63C-9893F8DD283C}" srcOrd="0" destOrd="0" presId="urn:microsoft.com/office/officeart/2005/8/layout/hierarchy1"/>
    <dgm:cxn modelId="{F6B6D29E-4F20-4235-BFFB-B0338932CCE6}" type="presParOf" srcId="{639C5574-F9FB-433A-B63C-9893F8DD283C}" destId="{A674EA7C-799F-4099-AD5D-9856DE8242C1}" srcOrd="0" destOrd="0" presId="urn:microsoft.com/office/officeart/2005/8/layout/hierarchy1"/>
    <dgm:cxn modelId="{1D705876-7B11-4E5D-B0FC-8190D8B32324}" type="presParOf" srcId="{639C5574-F9FB-433A-B63C-9893F8DD283C}" destId="{B57CCA8C-D8D6-426D-A4F5-690288408244}" srcOrd="1" destOrd="0" presId="urn:microsoft.com/office/officeart/2005/8/layout/hierarchy1"/>
    <dgm:cxn modelId="{DE78AB9C-E906-4967-BFC0-564A23FD9A45}" type="presParOf" srcId="{D0B7BDF7-90E2-4F38-A3EB-0616E10E091E}" destId="{335A09AB-4E8A-4092-AE17-054E222B2E27}" srcOrd="1" destOrd="0" presId="urn:microsoft.com/office/officeart/2005/8/layout/hierarchy1"/>
    <dgm:cxn modelId="{874F2463-641F-488E-979B-C686BA50E808}" type="presParOf" srcId="{335A09AB-4E8A-4092-AE17-054E222B2E27}" destId="{56E8A92B-EB8B-49E0-9ED3-E7BD0B8A6ACD}" srcOrd="0" destOrd="0" presId="urn:microsoft.com/office/officeart/2005/8/layout/hierarchy1"/>
    <dgm:cxn modelId="{2E0DB879-B3D9-40A1-B04B-E8C3DB869690}" type="presParOf" srcId="{335A09AB-4E8A-4092-AE17-054E222B2E27}" destId="{ECB72C74-E1CA-4E61-9429-37AAECBE70C4}" srcOrd="1" destOrd="0" presId="urn:microsoft.com/office/officeart/2005/8/layout/hierarchy1"/>
    <dgm:cxn modelId="{BE3B034C-5643-491F-B8B6-72FD642D5505}" type="presParOf" srcId="{ECB72C74-E1CA-4E61-9429-37AAECBE70C4}" destId="{25C01D94-B0EF-4EA3-85DE-CFE1C4D55F08}" srcOrd="0" destOrd="0" presId="urn:microsoft.com/office/officeart/2005/8/layout/hierarchy1"/>
    <dgm:cxn modelId="{65022C6A-E6F3-473C-88F8-9D2E3E04C3B7}" type="presParOf" srcId="{25C01D94-B0EF-4EA3-85DE-CFE1C4D55F08}" destId="{179FB71F-49F0-4D15-9E0A-F89EE55E2492}" srcOrd="0" destOrd="0" presId="urn:microsoft.com/office/officeart/2005/8/layout/hierarchy1"/>
    <dgm:cxn modelId="{F1DD12AE-1784-4D93-9B19-649C46B6DA81}" type="presParOf" srcId="{25C01D94-B0EF-4EA3-85DE-CFE1C4D55F08}" destId="{42CD08FC-CAA2-4C56-9DB1-B11D6D89612B}" srcOrd="1" destOrd="0" presId="urn:microsoft.com/office/officeart/2005/8/layout/hierarchy1"/>
    <dgm:cxn modelId="{CBDE0FE3-7179-431E-8606-738218F1EE39}" type="presParOf" srcId="{ECB72C74-E1CA-4E61-9429-37AAECBE70C4}" destId="{1E424AF9-5CC7-4934-A8D7-3760409EE12F}" srcOrd="1" destOrd="0" presId="urn:microsoft.com/office/officeart/2005/8/layout/hierarchy1"/>
    <dgm:cxn modelId="{7A2FB1C4-D3D6-422D-A4BC-2B185F99F9A6}" type="presParOf" srcId="{335A09AB-4E8A-4092-AE17-054E222B2E27}" destId="{41FE11B9-BC24-4A46-9160-2313CDF10AE3}" srcOrd="2" destOrd="0" presId="urn:microsoft.com/office/officeart/2005/8/layout/hierarchy1"/>
    <dgm:cxn modelId="{DE079D35-A705-4E97-8889-70E50C00642E}" type="presParOf" srcId="{335A09AB-4E8A-4092-AE17-054E222B2E27}" destId="{C345BFD4-D7D6-4271-9865-25AE82258858}" srcOrd="3" destOrd="0" presId="urn:microsoft.com/office/officeart/2005/8/layout/hierarchy1"/>
    <dgm:cxn modelId="{DA853DDD-9E82-4E76-BD33-432FE7A8969D}" type="presParOf" srcId="{C345BFD4-D7D6-4271-9865-25AE82258858}" destId="{DB64BFCC-CE7E-4F79-B175-12E9A5774529}" srcOrd="0" destOrd="0" presId="urn:microsoft.com/office/officeart/2005/8/layout/hierarchy1"/>
    <dgm:cxn modelId="{29D7A543-3C1A-437C-A6C0-D24CC36DADAC}" type="presParOf" srcId="{DB64BFCC-CE7E-4F79-B175-12E9A5774529}" destId="{45836AD8-FFA4-4443-81D6-344ADE6ED26C}" srcOrd="0" destOrd="0" presId="urn:microsoft.com/office/officeart/2005/8/layout/hierarchy1"/>
    <dgm:cxn modelId="{AD660A1B-44A8-4EE5-B698-E361035ACBFB}" type="presParOf" srcId="{DB64BFCC-CE7E-4F79-B175-12E9A5774529}" destId="{B9508AEE-959B-41FB-9698-2C1683C4FC2F}" srcOrd="1" destOrd="0" presId="urn:microsoft.com/office/officeart/2005/8/layout/hierarchy1"/>
    <dgm:cxn modelId="{55DED069-1F16-4F57-A5D7-264EE1EC8BB9}" type="presParOf" srcId="{C345BFD4-D7D6-4271-9865-25AE82258858}" destId="{B28A2C31-4872-4CB3-A87A-1C6A3F204752}" srcOrd="1" destOrd="0" presId="urn:microsoft.com/office/officeart/2005/8/layout/hierarchy1"/>
    <dgm:cxn modelId="{A39A579E-25F0-41F4-A024-23FC4DA6F90A}" type="presParOf" srcId="{335A09AB-4E8A-4092-AE17-054E222B2E27}" destId="{F07D6BCE-6295-4DD0-815B-D5C7A99FF9C2}" srcOrd="4" destOrd="0" presId="urn:microsoft.com/office/officeart/2005/8/layout/hierarchy1"/>
    <dgm:cxn modelId="{D9CD2962-AEEA-4554-A22F-3EA5CF3B7013}" type="presParOf" srcId="{335A09AB-4E8A-4092-AE17-054E222B2E27}" destId="{DDD4E6E5-CB99-444D-BA36-E1F61C7AE33E}" srcOrd="5" destOrd="0" presId="urn:microsoft.com/office/officeart/2005/8/layout/hierarchy1"/>
    <dgm:cxn modelId="{F273066D-60D5-45CB-91FF-9DC86779AB91}" type="presParOf" srcId="{DDD4E6E5-CB99-444D-BA36-E1F61C7AE33E}" destId="{91AC9157-D170-40F8-A28B-9C502C739326}" srcOrd="0" destOrd="0" presId="urn:microsoft.com/office/officeart/2005/8/layout/hierarchy1"/>
    <dgm:cxn modelId="{5095D161-BDA6-4C3A-872D-37820EC4C63F}" type="presParOf" srcId="{91AC9157-D170-40F8-A28B-9C502C739326}" destId="{709CC670-E030-4C66-8014-E9CD4800FC4D}" srcOrd="0" destOrd="0" presId="urn:microsoft.com/office/officeart/2005/8/layout/hierarchy1"/>
    <dgm:cxn modelId="{AB6C4920-027F-4D8F-AE93-5BFE586AC1FA}" type="presParOf" srcId="{91AC9157-D170-40F8-A28B-9C502C739326}" destId="{C8A30D16-3ED8-4204-BD92-032B27C9FD06}" srcOrd="1" destOrd="0" presId="urn:microsoft.com/office/officeart/2005/8/layout/hierarchy1"/>
    <dgm:cxn modelId="{1FCB4F47-1235-415A-B80A-983CFC44E9E7}" type="presParOf" srcId="{DDD4E6E5-CB99-444D-BA36-E1F61C7AE33E}" destId="{77EDC29D-7E27-4608-93A9-C174B2AA36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DA69CC-47C8-47FB-A172-D83E29B88A0F}" type="doc">
      <dgm:prSet loTypeId="urn:microsoft.com/office/officeart/2005/8/layout/hierarchy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92292F8E-3F5B-4A2F-A9AF-63A710EFF65F}">
      <dgm:prSet phldrT="[Texto]"/>
      <dgm:spPr/>
      <dgm:t>
        <a:bodyPr/>
        <a:lstStyle/>
        <a:p>
          <a:r>
            <a:rPr lang="es-MX" dirty="0" smtClean="0"/>
            <a:t>COORDINADOR DE DEPORTES Y BIENESTAR</a:t>
          </a:r>
          <a:endParaRPr lang="es-MX" dirty="0"/>
        </a:p>
      </dgm:t>
    </dgm:pt>
    <dgm:pt modelId="{47A2B0F6-AF49-47E6-A119-9429133E08BB}" type="parTrans" cxnId="{711306F2-F6F5-4FAE-8FD9-B2C2C88D4856}">
      <dgm:prSet/>
      <dgm:spPr/>
      <dgm:t>
        <a:bodyPr/>
        <a:lstStyle/>
        <a:p>
          <a:endParaRPr lang="es-MX"/>
        </a:p>
      </dgm:t>
    </dgm:pt>
    <dgm:pt modelId="{A72DB6D2-E259-49BA-A767-AB2F2BF7B4F9}" type="sibTrans" cxnId="{711306F2-F6F5-4FAE-8FD9-B2C2C88D4856}">
      <dgm:prSet/>
      <dgm:spPr/>
      <dgm:t>
        <a:bodyPr/>
        <a:lstStyle/>
        <a:p>
          <a:endParaRPr lang="es-MX"/>
        </a:p>
      </dgm:t>
    </dgm:pt>
    <dgm:pt modelId="{29DBFE67-BBF9-4D6E-BD70-E0802B0BE26A}">
      <dgm:prSet phldrT="[Texto]"/>
      <dgm:spPr/>
      <dgm:t>
        <a:bodyPr/>
        <a:lstStyle/>
        <a:p>
          <a:r>
            <a:rPr lang="es-MX" dirty="0" smtClean="0"/>
            <a:t>ENTRENADOR</a:t>
          </a:r>
          <a:endParaRPr lang="es-MX" dirty="0"/>
        </a:p>
      </dgm:t>
    </dgm:pt>
    <dgm:pt modelId="{7114E925-0C65-4F36-A2B9-8D58406F799D}" type="parTrans" cxnId="{1D638114-8B61-4126-844A-7007DA0D400A}">
      <dgm:prSet/>
      <dgm:spPr/>
      <dgm:t>
        <a:bodyPr/>
        <a:lstStyle/>
        <a:p>
          <a:endParaRPr lang="es-MX"/>
        </a:p>
      </dgm:t>
    </dgm:pt>
    <dgm:pt modelId="{8E11F295-6FF4-4E5A-A801-28E8809A8264}" type="sibTrans" cxnId="{1D638114-8B61-4126-844A-7007DA0D400A}">
      <dgm:prSet/>
      <dgm:spPr/>
      <dgm:t>
        <a:bodyPr/>
        <a:lstStyle/>
        <a:p>
          <a:endParaRPr lang="es-MX"/>
        </a:p>
      </dgm:t>
    </dgm:pt>
    <dgm:pt modelId="{B87739CE-8B39-4C25-A942-69B5F99D3113}">
      <dgm:prSet phldrT="[Texto]"/>
      <dgm:spPr/>
      <dgm:t>
        <a:bodyPr/>
        <a:lstStyle/>
        <a:p>
          <a:r>
            <a:rPr lang="es-MX" dirty="0" smtClean="0"/>
            <a:t>PSICOLOGA </a:t>
          </a:r>
          <a:endParaRPr lang="es-MX" dirty="0"/>
        </a:p>
      </dgm:t>
    </dgm:pt>
    <dgm:pt modelId="{1153AEB1-C5E7-4EFC-88EF-05A34855E525}" type="parTrans" cxnId="{2DED80F6-AE38-47B9-BFF2-83FB2A1F3489}">
      <dgm:prSet/>
      <dgm:spPr/>
      <dgm:t>
        <a:bodyPr/>
        <a:lstStyle/>
        <a:p>
          <a:endParaRPr lang="es-MX"/>
        </a:p>
      </dgm:t>
    </dgm:pt>
    <dgm:pt modelId="{CB246B9F-4D16-480A-9B82-A70EF50781CD}" type="sibTrans" cxnId="{2DED80F6-AE38-47B9-BFF2-83FB2A1F3489}">
      <dgm:prSet/>
      <dgm:spPr/>
      <dgm:t>
        <a:bodyPr/>
        <a:lstStyle/>
        <a:p>
          <a:endParaRPr lang="es-MX"/>
        </a:p>
      </dgm:t>
    </dgm:pt>
    <dgm:pt modelId="{4F746FA6-0E82-436B-B73A-13DF16542589}">
      <dgm:prSet phldrT="[Texto]"/>
      <dgm:spPr/>
      <dgm:t>
        <a:bodyPr/>
        <a:lstStyle/>
        <a:p>
          <a:r>
            <a:rPr lang="es-MX" dirty="0" smtClean="0"/>
            <a:t>MASAJISTA</a:t>
          </a:r>
          <a:endParaRPr lang="es-MX" dirty="0"/>
        </a:p>
      </dgm:t>
    </dgm:pt>
    <dgm:pt modelId="{BD9B7FC5-F4A8-4AA5-B577-5485B0C52191}" type="parTrans" cxnId="{6AC7E2AA-958E-481F-B22C-8A2DC5B01941}">
      <dgm:prSet/>
      <dgm:spPr/>
      <dgm:t>
        <a:bodyPr/>
        <a:lstStyle/>
        <a:p>
          <a:endParaRPr lang="es-MX"/>
        </a:p>
      </dgm:t>
    </dgm:pt>
    <dgm:pt modelId="{4DDCF8E2-4471-44AE-8463-75C095ABCDC6}" type="sibTrans" cxnId="{6AC7E2AA-958E-481F-B22C-8A2DC5B01941}">
      <dgm:prSet/>
      <dgm:spPr/>
      <dgm:t>
        <a:bodyPr/>
        <a:lstStyle/>
        <a:p>
          <a:endParaRPr lang="es-MX"/>
        </a:p>
      </dgm:t>
    </dgm:pt>
    <dgm:pt modelId="{762AE35E-3720-42DD-BD9D-137BBD54A0EF}">
      <dgm:prSet phldrT="[Texto]"/>
      <dgm:spPr/>
      <dgm:t>
        <a:bodyPr/>
        <a:lstStyle/>
        <a:p>
          <a:r>
            <a:rPr lang="es-MX" dirty="0" smtClean="0"/>
            <a:t>ENFERMERA</a:t>
          </a:r>
          <a:endParaRPr lang="es-MX" dirty="0"/>
        </a:p>
      </dgm:t>
    </dgm:pt>
    <dgm:pt modelId="{0ED362AA-0610-4A1D-93D8-ED779871BBC5}" type="parTrans" cxnId="{8C22A8FA-FCAA-48FA-AFAF-E624C0D35B8C}">
      <dgm:prSet/>
      <dgm:spPr/>
      <dgm:t>
        <a:bodyPr/>
        <a:lstStyle/>
        <a:p>
          <a:endParaRPr lang="es-MX"/>
        </a:p>
      </dgm:t>
    </dgm:pt>
    <dgm:pt modelId="{18E0833F-B0F6-47BC-B462-706CE90568AE}" type="sibTrans" cxnId="{8C22A8FA-FCAA-48FA-AFAF-E624C0D35B8C}">
      <dgm:prSet/>
      <dgm:spPr/>
      <dgm:t>
        <a:bodyPr/>
        <a:lstStyle/>
        <a:p>
          <a:endParaRPr lang="es-MX"/>
        </a:p>
      </dgm:t>
    </dgm:pt>
    <dgm:pt modelId="{2B262FE1-BBA4-425E-875F-BA132548FED6}">
      <dgm:prSet phldrT="[Texto]"/>
      <dgm:spPr/>
      <dgm:t>
        <a:bodyPr/>
        <a:lstStyle/>
        <a:p>
          <a:r>
            <a:rPr lang="es-MX" dirty="0" smtClean="0"/>
            <a:t>NUTRIOLOGA</a:t>
          </a:r>
          <a:endParaRPr lang="es-MX" dirty="0"/>
        </a:p>
      </dgm:t>
    </dgm:pt>
    <dgm:pt modelId="{23421FAC-A122-4FEE-BCFC-1B520F364BAC}" type="parTrans" cxnId="{10457DF4-7088-4D19-9EF7-2B11ED320002}">
      <dgm:prSet/>
      <dgm:spPr/>
      <dgm:t>
        <a:bodyPr/>
        <a:lstStyle/>
        <a:p>
          <a:endParaRPr lang="es-MX"/>
        </a:p>
      </dgm:t>
    </dgm:pt>
    <dgm:pt modelId="{A9E2C2D8-D552-4C41-A688-EDCB86BEA3B2}" type="sibTrans" cxnId="{10457DF4-7088-4D19-9EF7-2B11ED320002}">
      <dgm:prSet/>
      <dgm:spPr/>
      <dgm:t>
        <a:bodyPr/>
        <a:lstStyle/>
        <a:p>
          <a:endParaRPr lang="es-MX"/>
        </a:p>
      </dgm:t>
    </dgm:pt>
    <dgm:pt modelId="{0753D8D8-98CA-43AF-B93A-1A58CC7B9921}">
      <dgm:prSet phldrT="[Texto]"/>
      <dgm:spPr/>
      <dgm:t>
        <a:bodyPr/>
        <a:lstStyle/>
        <a:p>
          <a:r>
            <a:rPr lang="es-MX" dirty="0" smtClean="0"/>
            <a:t>RESPONSABLE DE LUDOTECA (EDUCADORA)</a:t>
          </a:r>
          <a:endParaRPr lang="es-MX" dirty="0"/>
        </a:p>
      </dgm:t>
    </dgm:pt>
    <dgm:pt modelId="{6225206E-739C-4A46-9052-074E1BFF9FF5}" type="parTrans" cxnId="{FB884C16-5A5C-4D10-933E-01B4058D3876}">
      <dgm:prSet/>
      <dgm:spPr/>
      <dgm:t>
        <a:bodyPr/>
        <a:lstStyle/>
        <a:p>
          <a:endParaRPr lang="es-MX"/>
        </a:p>
      </dgm:t>
    </dgm:pt>
    <dgm:pt modelId="{AC4EA6DB-08EA-4BE6-9CEE-5B20DC6CF654}" type="sibTrans" cxnId="{FB884C16-5A5C-4D10-933E-01B4058D3876}">
      <dgm:prSet/>
      <dgm:spPr/>
      <dgm:t>
        <a:bodyPr/>
        <a:lstStyle/>
        <a:p>
          <a:endParaRPr lang="es-MX"/>
        </a:p>
      </dgm:t>
    </dgm:pt>
    <dgm:pt modelId="{222A0F47-51D7-496B-B70B-2794212A607C}">
      <dgm:prSet phldrT="[Texto]"/>
      <dgm:spPr/>
      <dgm:t>
        <a:bodyPr/>
        <a:lstStyle/>
        <a:p>
          <a:r>
            <a:rPr lang="es-MX" dirty="0" smtClean="0"/>
            <a:t>AUXILIAR DE LUDORTECA</a:t>
          </a:r>
          <a:endParaRPr lang="es-MX" dirty="0"/>
        </a:p>
      </dgm:t>
    </dgm:pt>
    <dgm:pt modelId="{B85E738D-EBC6-42C2-A21A-EF46D720347B}" type="parTrans" cxnId="{0E8EED04-18C9-4C27-8FE8-E5F4D910E92B}">
      <dgm:prSet/>
      <dgm:spPr/>
      <dgm:t>
        <a:bodyPr/>
        <a:lstStyle/>
        <a:p>
          <a:endParaRPr lang="es-MX"/>
        </a:p>
      </dgm:t>
    </dgm:pt>
    <dgm:pt modelId="{0E82F297-3E6B-4FB7-B81A-A10753BA5F2F}" type="sibTrans" cxnId="{0E8EED04-18C9-4C27-8FE8-E5F4D910E92B}">
      <dgm:prSet/>
      <dgm:spPr/>
      <dgm:t>
        <a:bodyPr/>
        <a:lstStyle/>
        <a:p>
          <a:endParaRPr lang="es-MX"/>
        </a:p>
      </dgm:t>
    </dgm:pt>
    <dgm:pt modelId="{8D0D3075-95EB-4297-B24A-6199CB561766}" type="pres">
      <dgm:prSet presAssocID="{6BDA69CC-47C8-47FB-A172-D83E29B88A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D0B7BDF7-90E2-4F38-A3EB-0616E10E091E}" type="pres">
      <dgm:prSet presAssocID="{92292F8E-3F5B-4A2F-A9AF-63A710EFF65F}" presName="hierRoot1" presStyleCnt="0"/>
      <dgm:spPr/>
    </dgm:pt>
    <dgm:pt modelId="{639C5574-F9FB-433A-B63C-9893F8DD283C}" type="pres">
      <dgm:prSet presAssocID="{92292F8E-3F5B-4A2F-A9AF-63A710EFF65F}" presName="composite" presStyleCnt="0"/>
      <dgm:spPr/>
    </dgm:pt>
    <dgm:pt modelId="{A674EA7C-799F-4099-AD5D-9856DE8242C1}" type="pres">
      <dgm:prSet presAssocID="{92292F8E-3F5B-4A2F-A9AF-63A710EFF65F}" presName="background" presStyleLbl="node0" presStyleIdx="0" presStyleCnt="1"/>
      <dgm:spPr/>
    </dgm:pt>
    <dgm:pt modelId="{B57CCA8C-D8D6-426D-A4F5-690288408244}" type="pres">
      <dgm:prSet presAssocID="{92292F8E-3F5B-4A2F-A9AF-63A710EFF65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35A09AB-4E8A-4092-AE17-054E222B2E27}" type="pres">
      <dgm:prSet presAssocID="{92292F8E-3F5B-4A2F-A9AF-63A710EFF65F}" presName="hierChild2" presStyleCnt="0"/>
      <dgm:spPr/>
    </dgm:pt>
    <dgm:pt modelId="{56E8A92B-EB8B-49E0-9ED3-E7BD0B8A6ACD}" type="pres">
      <dgm:prSet presAssocID="{7114E925-0C65-4F36-A2B9-8D58406F799D}" presName="Name10" presStyleLbl="parChTrans1D2" presStyleIdx="0" presStyleCnt="6"/>
      <dgm:spPr/>
      <dgm:t>
        <a:bodyPr/>
        <a:lstStyle/>
        <a:p>
          <a:endParaRPr lang="es-MX"/>
        </a:p>
      </dgm:t>
    </dgm:pt>
    <dgm:pt modelId="{ECB72C74-E1CA-4E61-9429-37AAECBE70C4}" type="pres">
      <dgm:prSet presAssocID="{29DBFE67-BBF9-4D6E-BD70-E0802B0BE26A}" presName="hierRoot2" presStyleCnt="0"/>
      <dgm:spPr/>
    </dgm:pt>
    <dgm:pt modelId="{25C01D94-B0EF-4EA3-85DE-CFE1C4D55F08}" type="pres">
      <dgm:prSet presAssocID="{29DBFE67-BBF9-4D6E-BD70-E0802B0BE26A}" presName="composite2" presStyleCnt="0"/>
      <dgm:spPr/>
    </dgm:pt>
    <dgm:pt modelId="{179FB71F-49F0-4D15-9E0A-F89EE55E2492}" type="pres">
      <dgm:prSet presAssocID="{29DBFE67-BBF9-4D6E-BD70-E0802B0BE26A}" presName="background2" presStyleLbl="node2" presStyleIdx="0" presStyleCnt="6"/>
      <dgm:spPr/>
    </dgm:pt>
    <dgm:pt modelId="{42CD08FC-CAA2-4C56-9DB1-B11D6D89612B}" type="pres">
      <dgm:prSet presAssocID="{29DBFE67-BBF9-4D6E-BD70-E0802B0BE26A}" presName="text2" presStyleLbl="fgAcc2" presStyleIdx="0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E424AF9-5CC7-4934-A8D7-3760409EE12F}" type="pres">
      <dgm:prSet presAssocID="{29DBFE67-BBF9-4D6E-BD70-E0802B0BE26A}" presName="hierChild3" presStyleCnt="0"/>
      <dgm:spPr/>
    </dgm:pt>
    <dgm:pt modelId="{41FE11B9-BC24-4A46-9160-2313CDF10AE3}" type="pres">
      <dgm:prSet presAssocID="{BD9B7FC5-F4A8-4AA5-B577-5485B0C52191}" presName="Name10" presStyleLbl="parChTrans1D2" presStyleIdx="1" presStyleCnt="6"/>
      <dgm:spPr/>
      <dgm:t>
        <a:bodyPr/>
        <a:lstStyle/>
        <a:p>
          <a:endParaRPr lang="es-MX"/>
        </a:p>
      </dgm:t>
    </dgm:pt>
    <dgm:pt modelId="{C345BFD4-D7D6-4271-9865-25AE82258858}" type="pres">
      <dgm:prSet presAssocID="{4F746FA6-0E82-436B-B73A-13DF16542589}" presName="hierRoot2" presStyleCnt="0"/>
      <dgm:spPr/>
    </dgm:pt>
    <dgm:pt modelId="{DB64BFCC-CE7E-4F79-B175-12E9A5774529}" type="pres">
      <dgm:prSet presAssocID="{4F746FA6-0E82-436B-B73A-13DF16542589}" presName="composite2" presStyleCnt="0"/>
      <dgm:spPr/>
    </dgm:pt>
    <dgm:pt modelId="{45836AD8-FFA4-4443-81D6-344ADE6ED26C}" type="pres">
      <dgm:prSet presAssocID="{4F746FA6-0E82-436B-B73A-13DF16542589}" presName="background2" presStyleLbl="node2" presStyleIdx="1" presStyleCnt="6"/>
      <dgm:spPr/>
    </dgm:pt>
    <dgm:pt modelId="{B9508AEE-959B-41FB-9698-2C1683C4FC2F}" type="pres">
      <dgm:prSet presAssocID="{4F746FA6-0E82-436B-B73A-13DF16542589}" presName="text2" presStyleLbl="fgAcc2" presStyleIdx="1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28A2C31-4872-4CB3-A87A-1C6A3F204752}" type="pres">
      <dgm:prSet presAssocID="{4F746FA6-0E82-436B-B73A-13DF16542589}" presName="hierChild3" presStyleCnt="0"/>
      <dgm:spPr/>
    </dgm:pt>
    <dgm:pt modelId="{858240C3-251A-4284-B29D-3510567AA886}" type="pres">
      <dgm:prSet presAssocID="{23421FAC-A122-4FEE-BCFC-1B520F364BAC}" presName="Name10" presStyleLbl="parChTrans1D2" presStyleIdx="2" presStyleCnt="6"/>
      <dgm:spPr/>
      <dgm:t>
        <a:bodyPr/>
        <a:lstStyle/>
        <a:p>
          <a:endParaRPr lang="es-MX"/>
        </a:p>
      </dgm:t>
    </dgm:pt>
    <dgm:pt modelId="{15FC58A1-7E20-4FA2-8396-01C9EB9548A3}" type="pres">
      <dgm:prSet presAssocID="{2B262FE1-BBA4-425E-875F-BA132548FED6}" presName="hierRoot2" presStyleCnt="0"/>
      <dgm:spPr/>
    </dgm:pt>
    <dgm:pt modelId="{E01AE123-7B4A-4AF1-A890-0872518BC784}" type="pres">
      <dgm:prSet presAssocID="{2B262FE1-BBA4-425E-875F-BA132548FED6}" presName="composite2" presStyleCnt="0"/>
      <dgm:spPr/>
    </dgm:pt>
    <dgm:pt modelId="{704C1E41-E768-4B5E-9E1C-917BB9F9FE6C}" type="pres">
      <dgm:prSet presAssocID="{2B262FE1-BBA4-425E-875F-BA132548FED6}" presName="background2" presStyleLbl="node2" presStyleIdx="2" presStyleCnt="6"/>
      <dgm:spPr/>
    </dgm:pt>
    <dgm:pt modelId="{D40AB3A6-4487-414C-9CBA-ADECD6E95B4E}" type="pres">
      <dgm:prSet presAssocID="{2B262FE1-BBA4-425E-875F-BA132548FED6}" presName="text2" presStyleLbl="fgAcc2" presStyleIdx="2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4614C66-3AD2-491B-91AE-B800812D9AA5}" type="pres">
      <dgm:prSet presAssocID="{2B262FE1-BBA4-425E-875F-BA132548FED6}" presName="hierChild3" presStyleCnt="0"/>
      <dgm:spPr/>
    </dgm:pt>
    <dgm:pt modelId="{C9523108-F2E0-4AB1-92B1-455A1FC03314}" type="pres">
      <dgm:prSet presAssocID="{1153AEB1-C5E7-4EFC-88EF-05A34855E525}" presName="Name10" presStyleLbl="parChTrans1D2" presStyleIdx="3" presStyleCnt="6"/>
      <dgm:spPr/>
      <dgm:t>
        <a:bodyPr/>
        <a:lstStyle/>
        <a:p>
          <a:endParaRPr lang="es-MX"/>
        </a:p>
      </dgm:t>
    </dgm:pt>
    <dgm:pt modelId="{E526012A-0BB1-4E72-A10A-44FB7206F332}" type="pres">
      <dgm:prSet presAssocID="{B87739CE-8B39-4C25-A942-69B5F99D3113}" presName="hierRoot2" presStyleCnt="0"/>
      <dgm:spPr/>
    </dgm:pt>
    <dgm:pt modelId="{F68475E3-10C2-404A-B682-7A45314A2BD1}" type="pres">
      <dgm:prSet presAssocID="{B87739CE-8B39-4C25-A942-69B5F99D3113}" presName="composite2" presStyleCnt="0"/>
      <dgm:spPr/>
    </dgm:pt>
    <dgm:pt modelId="{88DAF345-8A89-4350-9213-D64A47B543FD}" type="pres">
      <dgm:prSet presAssocID="{B87739CE-8B39-4C25-A942-69B5F99D3113}" presName="background2" presStyleLbl="node2" presStyleIdx="3" presStyleCnt="6"/>
      <dgm:spPr/>
    </dgm:pt>
    <dgm:pt modelId="{710979B8-41BB-4723-BC36-02E8B37F80F2}" type="pres">
      <dgm:prSet presAssocID="{B87739CE-8B39-4C25-A942-69B5F99D3113}" presName="text2" presStyleLbl="fgAcc2" presStyleIdx="3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19F95AD-259C-43E6-AE3A-72616B89B024}" type="pres">
      <dgm:prSet presAssocID="{B87739CE-8B39-4C25-A942-69B5F99D3113}" presName="hierChild3" presStyleCnt="0"/>
      <dgm:spPr/>
    </dgm:pt>
    <dgm:pt modelId="{CE17FE0B-244F-4645-8E76-59A9C941F0FB}" type="pres">
      <dgm:prSet presAssocID="{0ED362AA-0610-4A1D-93D8-ED779871BBC5}" presName="Name10" presStyleLbl="parChTrans1D2" presStyleIdx="4" presStyleCnt="6"/>
      <dgm:spPr/>
      <dgm:t>
        <a:bodyPr/>
        <a:lstStyle/>
        <a:p>
          <a:endParaRPr lang="es-MX"/>
        </a:p>
      </dgm:t>
    </dgm:pt>
    <dgm:pt modelId="{E8556B88-5D80-46D8-AB12-B72F2E9A50CB}" type="pres">
      <dgm:prSet presAssocID="{762AE35E-3720-42DD-BD9D-137BBD54A0EF}" presName="hierRoot2" presStyleCnt="0"/>
      <dgm:spPr/>
    </dgm:pt>
    <dgm:pt modelId="{40E45D48-31BC-4A3B-A66B-FFFFACD083E7}" type="pres">
      <dgm:prSet presAssocID="{762AE35E-3720-42DD-BD9D-137BBD54A0EF}" presName="composite2" presStyleCnt="0"/>
      <dgm:spPr/>
    </dgm:pt>
    <dgm:pt modelId="{D1014081-AAD6-48A7-98A4-46D01079775A}" type="pres">
      <dgm:prSet presAssocID="{762AE35E-3720-42DD-BD9D-137BBD54A0EF}" presName="background2" presStyleLbl="node2" presStyleIdx="4" presStyleCnt="6"/>
      <dgm:spPr/>
    </dgm:pt>
    <dgm:pt modelId="{E0F5C098-898D-495B-9799-6B9F08EB82C6}" type="pres">
      <dgm:prSet presAssocID="{762AE35E-3720-42DD-BD9D-137BBD54A0EF}" presName="text2" presStyleLbl="fgAcc2" presStyleIdx="4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3BE48B1-2752-4487-B64A-051E394F8153}" type="pres">
      <dgm:prSet presAssocID="{762AE35E-3720-42DD-BD9D-137BBD54A0EF}" presName="hierChild3" presStyleCnt="0"/>
      <dgm:spPr/>
    </dgm:pt>
    <dgm:pt modelId="{99954285-4F32-40DF-AAB0-CAC9F1916EC9}" type="pres">
      <dgm:prSet presAssocID="{6225206E-739C-4A46-9052-074E1BFF9FF5}" presName="Name10" presStyleLbl="parChTrans1D2" presStyleIdx="5" presStyleCnt="6"/>
      <dgm:spPr/>
      <dgm:t>
        <a:bodyPr/>
        <a:lstStyle/>
        <a:p>
          <a:endParaRPr lang="es-MX"/>
        </a:p>
      </dgm:t>
    </dgm:pt>
    <dgm:pt modelId="{E389EC4E-0B58-45FE-843A-A652081DDF63}" type="pres">
      <dgm:prSet presAssocID="{0753D8D8-98CA-43AF-B93A-1A58CC7B9921}" presName="hierRoot2" presStyleCnt="0"/>
      <dgm:spPr/>
    </dgm:pt>
    <dgm:pt modelId="{FB721864-A31A-4BD4-98AF-EC8CCB589095}" type="pres">
      <dgm:prSet presAssocID="{0753D8D8-98CA-43AF-B93A-1A58CC7B9921}" presName="composite2" presStyleCnt="0"/>
      <dgm:spPr/>
    </dgm:pt>
    <dgm:pt modelId="{0C3D95CE-209E-4B01-9681-CDA1D5D3DD93}" type="pres">
      <dgm:prSet presAssocID="{0753D8D8-98CA-43AF-B93A-1A58CC7B9921}" presName="background2" presStyleLbl="node2" presStyleIdx="5" presStyleCnt="6"/>
      <dgm:spPr/>
    </dgm:pt>
    <dgm:pt modelId="{9517AE58-2A9E-4B4E-B163-9D7E1D75867B}" type="pres">
      <dgm:prSet presAssocID="{0753D8D8-98CA-43AF-B93A-1A58CC7B9921}" presName="text2" presStyleLbl="fgAcc2" presStyleIdx="5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7950A64-F472-484B-B6D0-B6012578211C}" type="pres">
      <dgm:prSet presAssocID="{0753D8D8-98CA-43AF-B93A-1A58CC7B9921}" presName="hierChild3" presStyleCnt="0"/>
      <dgm:spPr/>
    </dgm:pt>
    <dgm:pt modelId="{458DE8A2-574D-4446-8FB7-D61A971CBC6D}" type="pres">
      <dgm:prSet presAssocID="{B85E738D-EBC6-42C2-A21A-EF46D720347B}" presName="Name17" presStyleLbl="parChTrans1D3" presStyleIdx="0" presStyleCnt="1"/>
      <dgm:spPr/>
      <dgm:t>
        <a:bodyPr/>
        <a:lstStyle/>
        <a:p>
          <a:endParaRPr lang="es-MX"/>
        </a:p>
      </dgm:t>
    </dgm:pt>
    <dgm:pt modelId="{6A3A04DE-8D6D-4414-9495-F436F7ED529F}" type="pres">
      <dgm:prSet presAssocID="{222A0F47-51D7-496B-B70B-2794212A607C}" presName="hierRoot3" presStyleCnt="0"/>
      <dgm:spPr/>
    </dgm:pt>
    <dgm:pt modelId="{658B71BB-BE80-4EEE-BEED-89B177585475}" type="pres">
      <dgm:prSet presAssocID="{222A0F47-51D7-496B-B70B-2794212A607C}" presName="composite3" presStyleCnt="0"/>
      <dgm:spPr/>
    </dgm:pt>
    <dgm:pt modelId="{3F3E05C0-724F-4CC6-B932-4D589002CB3D}" type="pres">
      <dgm:prSet presAssocID="{222A0F47-51D7-496B-B70B-2794212A607C}" presName="background3" presStyleLbl="node3" presStyleIdx="0" presStyleCnt="1"/>
      <dgm:spPr/>
    </dgm:pt>
    <dgm:pt modelId="{6BB0137C-04BA-4932-84BA-55F0D06D472C}" type="pres">
      <dgm:prSet presAssocID="{222A0F47-51D7-496B-B70B-2794212A607C}" presName="text3" presStyleLbl="fgAcc3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B1A62BC-AEE7-47CB-9866-1D83BB979280}" type="pres">
      <dgm:prSet presAssocID="{222A0F47-51D7-496B-B70B-2794212A607C}" presName="hierChild4" presStyleCnt="0"/>
      <dgm:spPr/>
    </dgm:pt>
  </dgm:ptLst>
  <dgm:cxnLst>
    <dgm:cxn modelId="{45A15C22-4264-4550-820F-615CA8EF00D7}" type="presOf" srcId="{B87739CE-8B39-4C25-A942-69B5F99D3113}" destId="{710979B8-41BB-4723-BC36-02E8B37F80F2}" srcOrd="0" destOrd="0" presId="urn:microsoft.com/office/officeart/2005/8/layout/hierarchy1"/>
    <dgm:cxn modelId="{2A803B38-D037-4042-A319-6516558A2AC5}" type="presOf" srcId="{1153AEB1-C5E7-4EFC-88EF-05A34855E525}" destId="{C9523108-F2E0-4AB1-92B1-455A1FC03314}" srcOrd="0" destOrd="0" presId="urn:microsoft.com/office/officeart/2005/8/layout/hierarchy1"/>
    <dgm:cxn modelId="{2DED80F6-AE38-47B9-BFF2-83FB2A1F3489}" srcId="{92292F8E-3F5B-4A2F-A9AF-63A710EFF65F}" destId="{B87739CE-8B39-4C25-A942-69B5F99D3113}" srcOrd="3" destOrd="0" parTransId="{1153AEB1-C5E7-4EFC-88EF-05A34855E525}" sibTransId="{CB246B9F-4D16-480A-9B82-A70EF50781CD}"/>
    <dgm:cxn modelId="{711306F2-F6F5-4FAE-8FD9-B2C2C88D4856}" srcId="{6BDA69CC-47C8-47FB-A172-D83E29B88A0F}" destId="{92292F8E-3F5B-4A2F-A9AF-63A710EFF65F}" srcOrd="0" destOrd="0" parTransId="{47A2B0F6-AF49-47E6-A119-9429133E08BB}" sibTransId="{A72DB6D2-E259-49BA-A767-AB2F2BF7B4F9}"/>
    <dgm:cxn modelId="{FB884C16-5A5C-4D10-933E-01B4058D3876}" srcId="{92292F8E-3F5B-4A2F-A9AF-63A710EFF65F}" destId="{0753D8D8-98CA-43AF-B93A-1A58CC7B9921}" srcOrd="5" destOrd="0" parTransId="{6225206E-739C-4A46-9052-074E1BFF9FF5}" sibTransId="{AC4EA6DB-08EA-4BE6-9CEE-5B20DC6CF654}"/>
    <dgm:cxn modelId="{3EB8D2D8-1FE5-4E09-B3F4-D91E74B8C598}" type="presOf" srcId="{92292F8E-3F5B-4A2F-A9AF-63A710EFF65F}" destId="{B57CCA8C-D8D6-426D-A4F5-690288408244}" srcOrd="0" destOrd="0" presId="urn:microsoft.com/office/officeart/2005/8/layout/hierarchy1"/>
    <dgm:cxn modelId="{8C22A8FA-FCAA-48FA-AFAF-E624C0D35B8C}" srcId="{92292F8E-3F5B-4A2F-A9AF-63A710EFF65F}" destId="{762AE35E-3720-42DD-BD9D-137BBD54A0EF}" srcOrd="4" destOrd="0" parTransId="{0ED362AA-0610-4A1D-93D8-ED779871BBC5}" sibTransId="{18E0833F-B0F6-47BC-B462-706CE90568AE}"/>
    <dgm:cxn modelId="{19F70006-61FF-4316-A3F1-CB365D90302F}" type="presOf" srcId="{6BDA69CC-47C8-47FB-A172-D83E29B88A0F}" destId="{8D0D3075-95EB-4297-B24A-6199CB561766}" srcOrd="0" destOrd="0" presId="urn:microsoft.com/office/officeart/2005/8/layout/hierarchy1"/>
    <dgm:cxn modelId="{FB3E8206-53B8-4145-B6D2-DBA4C4760AA2}" type="presOf" srcId="{0ED362AA-0610-4A1D-93D8-ED779871BBC5}" destId="{CE17FE0B-244F-4645-8E76-59A9C941F0FB}" srcOrd="0" destOrd="0" presId="urn:microsoft.com/office/officeart/2005/8/layout/hierarchy1"/>
    <dgm:cxn modelId="{10457DF4-7088-4D19-9EF7-2B11ED320002}" srcId="{92292F8E-3F5B-4A2F-A9AF-63A710EFF65F}" destId="{2B262FE1-BBA4-425E-875F-BA132548FED6}" srcOrd="2" destOrd="0" parTransId="{23421FAC-A122-4FEE-BCFC-1B520F364BAC}" sibTransId="{A9E2C2D8-D552-4C41-A688-EDCB86BEA3B2}"/>
    <dgm:cxn modelId="{6AC7E2AA-958E-481F-B22C-8A2DC5B01941}" srcId="{92292F8E-3F5B-4A2F-A9AF-63A710EFF65F}" destId="{4F746FA6-0E82-436B-B73A-13DF16542589}" srcOrd="1" destOrd="0" parTransId="{BD9B7FC5-F4A8-4AA5-B577-5485B0C52191}" sibTransId="{4DDCF8E2-4471-44AE-8463-75C095ABCDC6}"/>
    <dgm:cxn modelId="{10E29BFE-3B95-45FF-BA9A-6B6755F74944}" type="presOf" srcId="{6225206E-739C-4A46-9052-074E1BFF9FF5}" destId="{99954285-4F32-40DF-AAB0-CAC9F1916EC9}" srcOrd="0" destOrd="0" presId="urn:microsoft.com/office/officeart/2005/8/layout/hierarchy1"/>
    <dgm:cxn modelId="{D17C5AE4-2055-40CF-9CE4-97674ECDEAB2}" type="presOf" srcId="{29DBFE67-BBF9-4D6E-BD70-E0802B0BE26A}" destId="{42CD08FC-CAA2-4C56-9DB1-B11D6D89612B}" srcOrd="0" destOrd="0" presId="urn:microsoft.com/office/officeart/2005/8/layout/hierarchy1"/>
    <dgm:cxn modelId="{32BF7742-C835-4B2B-AE2A-AE9EFF322C85}" type="presOf" srcId="{23421FAC-A122-4FEE-BCFC-1B520F364BAC}" destId="{858240C3-251A-4284-B29D-3510567AA886}" srcOrd="0" destOrd="0" presId="urn:microsoft.com/office/officeart/2005/8/layout/hierarchy1"/>
    <dgm:cxn modelId="{0E8EED04-18C9-4C27-8FE8-E5F4D910E92B}" srcId="{0753D8D8-98CA-43AF-B93A-1A58CC7B9921}" destId="{222A0F47-51D7-496B-B70B-2794212A607C}" srcOrd="0" destOrd="0" parTransId="{B85E738D-EBC6-42C2-A21A-EF46D720347B}" sibTransId="{0E82F297-3E6B-4FB7-B81A-A10753BA5F2F}"/>
    <dgm:cxn modelId="{5BA1A0FE-28B0-4C71-AF65-D2EAC79EFBD3}" type="presOf" srcId="{BD9B7FC5-F4A8-4AA5-B577-5485B0C52191}" destId="{41FE11B9-BC24-4A46-9160-2313CDF10AE3}" srcOrd="0" destOrd="0" presId="urn:microsoft.com/office/officeart/2005/8/layout/hierarchy1"/>
    <dgm:cxn modelId="{1D638114-8B61-4126-844A-7007DA0D400A}" srcId="{92292F8E-3F5B-4A2F-A9AF-63A710EFF65F}" destId="{29DBFE67-BBF9-4D6E-BD70-E0802B0BE26A}" srcOrd="0" destOrd="0" parTransId="{7114E925-0C65-4F36-A2B9-8D58406F799D}" sibTransId="{8E11F295-6FF4-4E5A-A801-28E8809A8264}"/>
    <dgm:cxn modelId="{68CF3E7E-7A44-4F64-9BBA-0DC9442A8545}" type="presOf" srcId="{762AE35E-3720-42DD-BD9D-137BBD54A0EF}" destId="{E0F5C098-898D-495B-9799-6B9F08EB82C6}" srcOrd="0" destOrd="0" presId="urn:microsoft.com/office/officeart/2005/8/layout/hierarchy1"/>
    <dgm:cxn modelId="{F020D932-F171-4506-A88D-A4A92EA53E08}" type="presOf" srcId="{0753D8D8-98CA-43AF-B93A-1A58CC7B9921}" destId="{9517AE58-2A9E-4B4E-B163-9D7E1D75867B}" srcOrd="0" destOrd="0" presId="urn:microsoft.com/office/officeart/2005/8/layout/hierarchy1"/>
    <dgm:cxn modelId="{D3890D30-2042-432A-B341-8614F26C6DF6}" type="presOf" srcId="{7114E925-0C65-4F36-A2B9-8D58406F799D}" destId="{56E8A92B-EB8B-49E0-9ED3-E7BD0B8A6ACD}" srcOrd="0" destOrd="0" presId="urn:microsoft.com/office/officeart/2005/8/layout/hierarchy1"/>
    <dgm:cxn modelId="{5ECCAA2A-408E-4F10-8ECC-31AC1092312C}" type="presOf" srcId="{4F746FA6-0E82-436B-B73A-13DF16542589}" destId="{B9508AEE-959B-41FB-9698-2C1683C4FC2F}" srcOrd="0" destOrd="0" presId="urn:microsoft.com/office/officeart/2005/8/layout/hierarchy1"/>
    <dgm:cxn modelId="{0527A43C-5897-4EB1-B245-550B29B8D9CF}" type="presOf" srcId="{2B262FE1-BBA4-425E-875F-BA132548FED6}" destId="{D40AB3A6-4487-414C-9CBA-ADECD6E95B4E}" srcOrd="0" destOrd="0" presId="urn:microsoft.com/office/officeart/2005/8/layout/hierarchy1"/>
    <dgm:cxn modelId="{B7C7876C-CB28-460B-9280-2A94AF73D93C}" type="presOf" srcId="{B85E738D-EBC6-42C2-A21A-EF46D720347B}" destId="{458DE8A2-574D-4446-8FB7-D61A971CBC6D}" srcOrd="0" destOrd="0" presId="urn:microsoft.com/office/officeart/2005/8/layout/hierarchy1"/>
    <dgm:cxn modelId="{DE2B628E-5AE8-474F-B292-318C12A05273}" type="presOf" srcId="{222A0F47-51D7-496B-B70B-2794212A607C}" destId="{6BB0137C-04BA-4932-84BA-55F0D06D472C}" srcOrd="0" destOrd="0" presId="urn:microsoft.com/office/officeart/2005/8/layout/hierarchy1"/>
    <dgm:cxn modelId="{4217CD68-42ED-4442-9639-22F896DD39AC}" type="presParOf" srcId="{8D0D3075-95EB-4297-B24A-6199CB561766}" destId="{D0B7BDF7-90E2-4F38-A3EB-0616E10E091E}" srcOrd="0" destOrd="0" presId="urn:microsoft.com/office/officeart/2005/8/layout/hierarchy1"/>
    <dgm:cxn modelId="{419B2105-7287-4900-95DD-4E8119CABC16}" type="presParOf" srcId="{D0B7BDF7-90E2-4F38-A3EB-0616E10E091E}" destId="{639C5574-F9FB-433A-B63C-9893F8DD283C}" srcOrd="0" destOrd="0" presId="urn:microsoft.com/office/officeart/2005/8/layout/hierarchy1"/>
    <dgm:cxn modelId="{5A8C2DEF-6DFB-4B8B-8916-0C410AEA3C7F}" type="presParOf" srcId="{639C5574-F9FB-433A-B63C-9893F8DD283C}" destId="{A674EA7C-799F-4099-AD5D-9856DE8242C1}" srcOrd="0" destOrd="0" presId="urn:microsoft.com/office/officeart/2005/8/layout/hierarchy1"/>
    <dgm:cxn modelId="{C37E0C91-E751-4E95-9210-FC7E880989AB}" type="presParOf" srcId="{639C5574-F9FB-433A-B63C-9893F8DD283C}" destId="{B57CCA8C-D8D6-426D-A4F5-690288408244}" srcOrd="1" destOrd="0" presId="urn:microsoft.com/office/officeart/2005/8/layout/hierarchy1"/>
    <dgm:cxn modelId="{754B8E41-1F9F-4B01-B62A-C650FDF59ED5}" type="presParOf" srcId="{D0B7BDF7-90E2-4F38-A3EB-0616E10E091E}" destId="{335A09AB-4E8A-4092-AE17-054E222B2E27}" srcOrd="1" destOrd="0" presId="urn:microsoft.com/office/officeart/2005/8/layout/hierarchy1"/>
    <dgm:cxn modelId="{99B9AF77-5983-4782-BD8D-1B97DC4CF35D}" type="presParOf" srcId="{335A09AB-4E8A-4092-AE17-054E222B2E27}" destId="{56E8A92B-EB8B-49E0-9ED3-E7BD0B8A6ACD}" srcOrd="0" destOrd="0" presId="urn:microsoft.com/office/officeart/2005/8/layout/hierarchy1"/>
    <dgm:cxn modelId="{BDBBC412-C0FB-400C-9B5A-C476BDBC175F}" type="presParOf" srcId="{335A09AB-4E8A-4092-AE17-054E222B2E27}" destId="{ECB72C74-E1CA-4E61-9429-37AAECBE70C4}" srcOrd="1" destOrd="0" presId="urn:microsoft.com/office/officeart/2005/8/layout/hierarchy1"/>
    <dgm:cxn modelId="{1B6FC39A-04F6-4E5C-A556-865981A5A385}" type="presParOf" srcId="{ECB72C74-E1CA-4E61-9429-37AAECBE70C4}" destId="{25C01D94-B0EF-4EA3-85DE-CFE1C4D55F08}" srcOrd="0" destOrd="0" presId="urn:microsoft.com/office/officeart/2005/8/layout/hierarchy1"/>
    <dgm:cxn modelId="{15F0EAB8-51F6-4491-8207-F8578DEDF158}" type="presParOf" srcId="{25C01D94-B0EF-4EA3-85DE-CFE1C4D55F08}" destId="{179FB71F-49F0-4D15-9E0A-F89EE55E2492}" srcOrd="0" destOrd="0" presId="urn:microsoft.com/office/officeart/2005/8/layout/hierarchy1"/>
    <dgm:cxn modelId="{FA76DB30-BE93-49F7-8AC2-F03EC34BC5DB}" type="presParOf" srcId="{25C01D94-B0EF-4EA3-85DE-CFE1C4D55F08}" destId="{42CD08FC-CAA2-4C56-9DB1-B11D6D89612B}" srcOrd="1" destOrd="0" presId="urn:microsoft.com/office/officeart/2005/8/layout/hierarchy1"/>
    <dgm:cxn modelId="{EA50F75E-CEFF-4E62-BD5E-033FB5FB8B48}" type="presParOf" srcId="{ECB72C74-E1CA-4E61-9429-37AAECBE70C4}" destId="{1E424AF9-5CC7-4934-A8D7-3760409EE12F}" srcOrd="1" destOrd="0" presId="urn:microsoft.com/office/officeart/2005/8/layout/hierarchy1"/>
    <dgm:cxn modelId="{F6AA814D-FB1B-4548-ABF6-E9385FEA5CA6}" type="presParOf" srcId="{335A09AB-4E8A-4092-AE17-054E222B2E27}" destId="{41FE11B9-BC24-4A46-9160-2313CDF10AE3}" srcOrd="2" destOrd="0" presId="urn:microsoft.com/office/officeart/2005/8/layout/hierarchy1"/>
    <dgm:cxn modelId="{9BB3135B-A52C-4F5D-BBE4-4B0B2262176E}" type="presParOf" srcId="{335A09AB-4E8A-4092-AE17-054E222B2E27}" destId="{C345BFD4-D7D6-4271-9865-25AE82258858}" srcOrd="3" destOrd="0" presId="urn:microsoft.com/office/officeart/2005/8/layout/hierarchy1"/>
    <dgm:cxn modelId="{F3CC2D7D-8C29-4E40-B704-96B240423301}" type="presParOf" srcId="{C345BFD4-D7D6-4271-9865-25AE82258858}" destId="{DB64BFCC-CE7E-4F79-B175-12E9A5774529}" srcOrd="0" destOrd="0" presId="urn:microsoft.com/office/officeart/2005/8/layout/hierarchy1"/>
    <dgm:cxn modelId="{CC93F7F3-F79E-46EA-8DEB-8340C7412138}" type="presParOf" srcId="{DB64BFCC-CE7E-4F79-B175-12E9A5774529}" destId="{45836AD8-FFA4-4443-81D6-344ADE6ED26C}" srcOrd="0" destOrd="0" presId="urn:microsoft.com/office/officeart/2005/8/layout/hierarchy1"/>
    <dgm:cxn modelId="{27DD317F-FCBD-41C4-B74D-ECF46AB9278F}" type="presParOf" srcId="{DB64BFCC-CE7E-4F79-B175-12E9A5774529}" destId="{B9508AEE-959B-41FB-9698-2C1683C4FC2F}" srcOrd="1" destOrd="0" presId="urn:microsoft.com/office/officeart/2005/8/layout/hierarchy1"/>
    <dgm:cxn modelId="{1F2E3B4F-DDC5-4460-B5B0-E3F909426EB9}" type="presParOf" srcId="{C345BFD4-D7D6-4271-9865-25AE82258858}" destId="{B28A2C31-4872-4CB3-A87A-1C6A3F204752}" srcOrd="1" destOrd="0" presId="urn:microsoft.com/office/officeart/2005/8/layout/hierarchy1"/>
    <dgm:cxn modelId="{187ECE03-FB99-4327-8D38-1E749DD19D33}" type="presParOf" srcId="{335A09AB-4E8A-4092-AE17-054E222B2E27}" destId="{858240C3-251A-4284-B29D-3510567AA886}" srcOrd="4" destOrd="0" presId="urn:microsoft.com/office/officeart/2005/8/layout/hierarchy1"/>
    <dgm:cxn modelId="{A116E5F3-C6AE-48CD-A87B-E90DD4C11611}" type="presParOf" srcId="{335A09AB-4E8A-4092-AE17-054E222B2E27}" destId="{15FC58A1-7E20-4FA2-8396-01C9EB9548A3}" srcOrd="5" destOrd="0" presId="urn:microsoft.com/office/officeart/2005/8/layout/hierarchy1"/>
    <dgm:cxn modelId="{3C0FB40B-4F2D-42B7-A490-1154A78E99D8}" type="presParOf" srcId="{15FC58A1-7E20-4FA2-8396-01C9EB9548A3}" destId="{E01AE123-7B4A-4AF1-A890-0872518BC784}" srcOrd="0" destOrd="0" presId="urn:microsoft.com/office/officeart/2005/8/layout/hierarchy1"/>
    <dgm:cxn modelId="{0DFD2E23-91BA-443C-95B2-A9F90EF332B2}" type="presParOf" srcId="{E01AE123-7B4A-4AF1-A890-0872518BC784}" destId="{704C1E41-E768-4B5E-9E1C-917BB9F9FE6C}" srcOrd="0" destOrd="0" presId="urn:microsoft.com/office/officeart/2005/8/layout/hierarchy1"/>
    <dgm:cxn modelId="{2CFCBFB9-93BE-4CF0-872E-85D0B16B8C7B}" type="presParOf" srcId="{E01AE123-7B4A-4AF1-A890-0872518BC784}" destId="{D40AB3A6-4487-414C-9CBA-ADECD6E95B4E}" srcOrd="1" destOrd="0" presId="urn:microsoft.com/office/officeart/2005/8/layout/hierarchy1"/>
    <dgm:cxn modelId="{5F73D7DC-B1CB-4421-961B-673854726EAC}" type="presParOf" srcId="{15FC58A1-7E20-4FA2-8396-01C9EB9548A3}" destId="{C4614C66-3AD2-491B-91AE-B800812D9AA5}" srcOrd="1" destOrd="0" presId="urn:microsoft.com/office/officeart/2005/8/layout/hierarchy1"/>
    <dgm:cxn modelId="{A44A01E5-60DC-4E51-B72A-B61088361BC1}" type="presParOf" srcId="{335A09AB-4E8A-4092-AE17-054E222B2E27}" destId="{C9523108-F2E0-4AB1-92B1-455A1FC03314}" srcOrd="6" destOrd="0" presId="urn:microsoft.com/office/officeart/2005/8/layout/hierarchy1"/>
    <dgm:cxn modelId="{8C6E7866-D4BA-4A61-8329-71F836B3B92C}" type="presParOf" srcId="{335A09AB-4E8A-4092-AE17-054E222B2E27}" destId="{E526012A-0BB1-4E72-A10A-44FB7206F332}" srcOrd="7" destOrd="0" presId="urn:microsoft.com/office/officeart/2005/8/layout/hierarchy1"/>
    <dgm:cxn modelId="{F39F06F8-372C-4460-A110-65614CA8678A}" type="presParOf" srcId="{E526012A-0BB1-4E72-A10A-44FB7206F332}" destId="{F68475E3-10C2-404A-B682-7A45314A2BD1}" srcOrd="0" destOrd="0" presId="urn:microsoft.com/office/officeart/2005/8/layout/hierarchy1"/>
    <dgm:cxn modelId="{955E5B78-8328-475E-A7B0-CE59A34B4C81}" type="presParOf" srcId="{F68475E3-10C2-404A-B682-7A45314A2BD1}" destId="{88DAF345-8A89-4350-9213-D64A47B543FD}" srcOrd="0" destOrd="0" presId="urn:microsoft.com/office/officeart/2005/8/layout/hierarchy1"/>
    <dgm:cxn modelId="{8425F7EC-2586-4050-8910-4661A8F55411}" type="presParOf" srcId="{F68475E3-10C2-404A-B682-7A45314A2BD1}" destId="{710979B8-41BB-4723-BC36-02E8B37F80F2}" srcOrd="1" destOrd="0" presId="urn:microsoft.com/office/officeart/2005/8/layout/hierarchy1"/>
    <dgm:cxn modelId="{7A257115-5E3A-4D68-87FC-132941C09138}" type="presParOf" srcId="{E526012A-0BB1-4E72-A10A-44FB7206F332}" destId="{219F95AD-259C-43E6-AE3A-72616B89B024}" srcOrd="1" destOrd="0" presId="urn:microsoft.com/office/officeart/2005/8/layout/hierarchy1"/>
    <dgm:cxn modelId="{DB461927-8626-415D-A1E3-ED223855C87C}" type="presParOf" srcId="{335A09AB-4E8A-4092-AE17-054E222B2E27}" destId="{CE17FE0B-244F-4645-8E76-59A9C941F0FB}" srcOrd="8" destOrd="0" presId="urn:microsoft.com/office/officeart/2005/8/layout/hierarchy1"/>
    <dgm:cxn modelId="{5373E438-1505-4A22-AC50-94F055D2C203}" type="presParOf" srcId="{335A09AB-4E8A-4092-AE17-054E222B2E27}" destId="{E8556B88-5D80-46D8-AB12-B72F2E9A50CB}" srcOrd="9" destOrd="0" presId="urn:microsoft.com/office/officeart/2005/8/layout/hierarchy1"/>
    <dgm:cxn modelId="{1031A926-6820-4F4D-BA62-53BE5764EB41}" type="presParOf" srcId="{E8556B88-5D80-46D8-AB12-B72F2E9A50CB}" destId="{40E45D48-31BC-4A3B-A66B-FFFFACD083E7}" srcOrd="0" destOrd="0" presId="urn:microsoft.com/office/officeart/2005/8/layout/hierarchy1"/>
    <dgm:cxn modelId="{27994C3D-95BB-4ECF-871E-6871F1DED02C}" type="presParOf" srcId="{40E45D48-31BC-4A3B-A66B-FFFFACD083E7}" destId="{D1014081-AAD6-48A7-98A4-46D01079775A}" srcOrd="0" destOrd="0" presId="urn:microsoft.com/office/officeart/2005/8/layout/hierarchy1"/>
    <dgm:cxn modelId="{8B2ABEA4-028B-40D1-9BB8-A1BA1570D52A}" type="presParOf" srcId="{40E45D48-31BC-4A3B-A66B-FFFFACD083E7}" destId="{E0F5C098-898D-495B-9799-6B9F08EB82C6}" srcOrd="1" destOrd="0" presId="urn:microsoft.com/office/officeart/2005/8/layout/hierarchy1"/>
    <dgm:cxn modelId="{7CE314D9-39CE-4E12-8DF1-6BD34266EB9C}" type="presParOf" srcId="{E8556B88-5D80-46D8-AB12-B72F2E9A50CB}" destId="{63BE48B1-2752-4487-B64A-051E394F8153}" srcOrd="1" destOrd="0" presId="urn:microsoft.com/office/officeart/2005/8/layout/hierarchy1"/>
    <dgm:cxn modelId="{C8ED5D05-2865-4FC2-AD54-C07CF14AB091}" type="presParOf" srcId="{335A09AB-4E8A-4092-AE17-054E222B2E27}" destId="{99954285-4F32-40DF-AAB0-CAC9F1916EC9}" srcOrd="10" destOrd="0" presId="urn:microsoft.com/office/officeart/2005/8/layout/hierarchy1"/>
    <dgm:cxn modelId="{895EC986-47FC-4E42-AE35-BCDD86115D01}" type="presParOf" srcId="{335A09AB-4E8A-4092-AE17-054E222B2E27}" destId="{E389EC4E-0B58-45FE-843A-A652081DDF63}" srcOrd="11" destOrd="0" presId="urn:microsoft.com/office/officeart/2005/8/layout/hierarchy1"/>
    <dgm:cxn modelId="{F67819EC-B679-4D29-9398-7E29EC10B09B}" type="presParOf" srcId="{E389EC4E-0B58-45FE-843A-A652081DDF63}" destId="{FB721864-A31A-4BD4-98AF-EC8CCB589095}" srcOrd="0" destOrd="0" presId="urn:microsoft.com/office/officeart/2005/8/layout/hierarchy1"/>
    <dgm:cxn modelId="{0834C1B4-64C2-45CE-BCE0-D22E8F297F1C}" type="presParOf" srcId="{FB721864-A31A-4BD4-98AF-EC8CCB589095}" destId="{0C3D95CE-209E-4B01-9681-CDA1D5D3DD93}" srcOrd="0" destOrd="0" presId="urn:microsoft.com/office/officeart/2005/8/layout/hierarchy1"/>
    <dgm:cxn modelId="{9D020655-C253-418D-84E3-C2834AF6D363}" type="presParOf" srcId="{FB721864-A31A-4BD4-98AF-EC8CCB589095}" destId="{9517AE58-2A9E-4B4E-B163-9D7E1D75867B}" srcOrd="1" destOrd="0" presId="urn:microsoft.com/office/officeart/2005/8/layout/hierarchy1"/>
    <dgm:cxn modelId="{0435897C-4D8A-4437-A7B4-CA8450C406B2}" type="presParOf" srcId="{E389EC4E-0B58-45FE-843A-A652081DDF63}" destId="{77950A64-F472-484B-B6D0-B6012578211C}" srcOrd="1" destOrd="0" presId="urn:microsoft.com/office/officeart/2005/8/layout/hierarchy1"/>
    <dgm:cxn modelId="{4CA5DCE9-18F7-462B-AC0A-702D03BDAE3F}" type="presParOf" srcId="{77950A64-F472-484B-B6D0-B6012578211C}" destId="{458DE8A2-574D-4446-8FB7-D61A971CBC6D}" srcOrd="0" destOrd="0" presId="urn:microsoft.com/office/officeart/2005/8/layout/hierarchy1"/>
    <dgm:cxn modelId="{344900D3-51E6-42D8-9845-E79F97736181}" type="presParOf" srcId="{77950A64-F472-484B-B6D0-B6012578211C}" destId="{6A3A04DE-8D6D-4414-9495-F436F7ED529F}" srcOrd="1" destOrd="0" presId="urn:microsoft.com/office/officeart/2005/8/layout/hierarchy1"/>
    <dgm:cxn modelId="{B0F3988B-F944-4D6B-B0EF-E1D30F6EB7D4}" type="presParOf" srcId="{6A3A04DE-8D6D-4414-9495-F436F7ED529F}" destId="{658B71BB-BE80-4EEE-BEED-89B177585475}" srcOrd="0" destOrd="0" presId="urn:microsoft.com/office/officeart/2005/8/layout/hierarchy1"/>
    <dgm:cxn modelId="{BE0E1425-9236-48CB-AFB2-E78A681F175F}" type="presParOf" srcId="{658B71BB-BE80-4EEE-BEED-89B177585475}" destId="{3F3E05C0-724F-4CC6-B932-4D589002CB3D}" srcOrd="0" destOrd="0" presId="urn:microsoft.com/office/officeart/2005/8/layout/hierarchy1"/>
    <dgm:cxn modelId="{8ABBAD93-A095-4ADE-983C-C80ADA07FB4C}" type="presParOf" srcId="{658B71BB-BE80-4EEE-BEED-89B177585475}" destId="{6BB0137C-04BA-4932-84BA-55F0D06D472C}" srcOrd="1" destOrd="0" presId="urn:microsoft.com/office/officeart/2005/8/layout/hierarchy1"/>
    <dgm:cxn modelId="{6551B572-54B1-455B-B898-8EDF680464E1}" type="presParOf" srcId="{6A3A04DE-8D6D-4414-9495-F436F7ED529F}" destId="{0B1A62BC-AEE7-47CB-9866-1D83BB97928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BDA69CC-47C8-47FB-A172-D83E29B88A0F}" type="doc">
      <dgm:prSet loTypeId="urn:microsoft.com/office/officeart/2005/8/layout/hierarchy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7618DE1C-8876-4A8D-91EB-E3EC1AF8FB9F}">
      <dgm:prSet phldrT="[Texto]"/>
      <dgm:spPr/>
      <dgm:t>
        <a:bodyPr/>
        <a:lstStyle/>
        <a:p>
          <a:r>
            <a:rPr lang="es-MX" dirty="0" smtClean="0"/>
            <a:t>ENCARGADO DE ALIMENTOS Y BEBIDAS</a:t>
          </a:r>
          <a:endParaRPr lang="es-MX" dirty="0"/>
        </a:p>
      </dgm:t>
    </dgm:pt>
    <dgm:pt modelId="{183B0733-E2C4-4222-86DA-5A7BD5F4EFD5}" type="parTrans" cxnId="{652E97D9-87BE-472D-B8CE-756BAC4060C7}">
      <dgm:prSet/>
      <dgm:spPr/>
      <dgm:t>
        <a:bodyPr/>
        <a:lstStyle/>
        <a:p>
          <a:endParaRPr lang="es-MX"/>
        </a:p>
      </dgm:t>
    </dgm:pt>
    <dgm:pt modelId="{ADFF629B-1744-41D1-9880-DBDD448691DA}" type="sibTrans" cxnId="{652E97D9-87BE-472D-B8CE-756BAC4060C7}">
      <dgm:prSet/>
      <dgm:spPr/>
      <dgm:t>
        <a:bodyPr/>
        <a:lstStyle/>
        <a:p>
          <a:endParaRPr lang="es-MX"/>
        </a:p>
      </dgm:t>
    </dgm:pt>
    <dgm:pt modelId="{C471ECFC-63CB-46C3-A65D-58150D75DDDA}">
      <dgm:prSet phldrT="[Texto]"/>
      <dgm:spPr/>
      <dgm:t>
        <a:bodyPr/>
        <a:lstStyle/>
        <a:p>
          <a:r>
            <a:rPr lang="es-MX" dirty="0" smtClean="0"/>
            <a:t>RESPONSABLE DE SERVICIO</a:t>
          </a:r>
          <a:endParaRPr lang="es-MX" dirty="0"/>
        </a:p>
      </dgm:t>
    </dgm:pt>
    <dgm:pt modelId="{63526E80-8256-4231-9EAF-A74B0F9E4495}" type="parTrans" cxnId="{2865C7B4-128E-4D7A-9854-9F9C690B97EA}">
      <dgm:prSet/>
      <dgm:spPr/>
      <dgm:t>
        <a:bodyPr/>
        <a:lstStyle/>
        <a:p>
          <a:endParaRPr lang="es-MX"/>
        </a:p>
      </dgm:t>
    </dgm:pt>
    <dgm:pt modelId="{0C78E97C-B5D6-4933-ADE7-03F5B92200CC}" type="sibTrans" cxnId="{2865C7B4-128E-4D7A-9854-9F9C690B97EA}">
      <dgm:prSet/>
      <dgm:spPr/>
      <dgm:t>
        <a:bodyPr/>
        <a:lstStyle/>
        <a:p>
          <a:endParaRPr lang="es-MX"/>
        </a:p>
      </dgm:t>
    </dgm:pt>
    <dgm:pt modelId="{ABE34153-9D41-4634-BFC5-4DC7E999B9B3}">
      <dgm:prSet phldrT="[Texto]"/>
      <dgm:spPr/>
      <dgm:t>
        <a:bodyPr/>
        <a:lstStyle/>
        <a:p>
          <a:r>
            <a:rPr lang="es-MX" dirty="0" smtClean="0"/>
            <a:t>MESERO</a:t>
          </a:r>
          <a:endParaRPr lang="es-MX" dirty="0"/>
        </a:p>
      </dgm:t>
    </dgm:pt>
    <dgm:pt modelId="{A23DE241-0EE8-4427-9939-A54E24305BA0}" type="parTrans" cxnId="{55EF6410-C4DE-4202-A4A8-1974158D67E4}">
      <dgm:prSet/>
      <dgm:spPr/>
      <dgm:t>
        <a:bodyPr/>
        <a:lstStyle/>
        <a:p>
          <a:endParaRPr lang="es-MX"/>
        </a:p>
      </dgm:t>
    </dgm:pt>
    <dgm:pt modelId="{42CF8EFE-890B-48A5-924B-4177B70640B4}" type="sibTrans" cxnId="{55EF6410-C4DE-4202-A4A8-1974158D67E4}">
      <dgm:prSet/>
      <dgm:spPr/>
      <dgm:t>
        <a:bodyPr/>
        <a:lstStyle/>
        <a:p>
          <a:endParaRPr lang="es-MX"/>
        </a:p>
      </dgm:t>
    </dgm:pt>
    <dgm:pt modelId="{13818978-F8A3-4297-8FB9-EA067C46A3B7}">
      <dgm:prSet phldrT="[Texto]"/>
      <dgm:spPr/>
      <dgm:t>
        <a:bodyPr/>
        <a:lstStyle/>
        <a:p>
          <a:r>
            <a:rPr lang="es-MX" dirty="0" smtClean="0"/>
            <a:t>BARRISTA</a:t>
          </a:r>
          <a:endParaRPr lang="es-MX" dirty="0"/>
        </a:p>
      </dgm:t>
    </dgm:pt>
    <dgm:pt modelId="{0D83B680-0114-4CF5-AAA9-8DA9F1DF90C2}" type="parTrans" cxnId="{271123F8-3F40-4A76-AA41-896D2388CB1C}">
      <dgm:prSet/>
      <dgm:spPr/>
      <dgm:t>
        <a:bodyPr/>
        <a:lstStyle/>
        <a:p>
          <a:endParaRPr lang="es-MX"/>
        </a:p>
      </dgm:t>
    </dgm:pt>
    <dgm:pt modelId="{FF9E0F87-28D4-4ECC-9CA9-84276B3F3699}" type="sibTrans" cxnId="{271123F8-3F40-4A76-AA41-896D2388CB1C}">
      <dgm:prSet/>
      <dgm:spPr/>
      <dgm:t>
        <a:bodyPr/>
        <a:lstStyle/>
        <a:p>
          <a:endParaRPr lang="es-MX"/>
        </a:p>
      </dgm:t>
    </dgm:pt>
    <dgm:pt modelId="{E5BAFF55-2F8B-4BBB-A42E-4EA4CBB786C1}">
      <dgm:prSet phldrT="[Texto]"/>
      <dgm:spPr/>
      <dgm:t>
        <a:bodyPr/>
        <a:lstStyle/>
        <a:p>
          <a:r>
            <a:rPr lang="es-MX" dirty="0" smtClean="0"/>
            <a:t>CHEF</a:t>
          </a:r>
          <a:endParaRPr lang="es-MX" dirty="0"/>
        </a:p>
      </dgm:t>
    </dgm:pt>
    <dgm:pt modelId="{C8E16380-A774-4B87-9FA4-3F87377ABBBE}" type="parTrans" cxnId="{31E2A052-988C-465B-BC91-3318139D2F74}">
      <dgm:prSet/>
      <dgm:spPr/>
      <dgm:t>
        <a:bodyPr/>
        <a:lstStyle/>
        <a:p>
          <a:endParaRPr lang="es-MX"/>
        </a:p>
      </dgm:t>
    </dgm:pt>
    <dgm:pt modelId="{A10190E9-7F13-426A-B10A-F5376EB78066}" type="sibTrans" cxnId="{31E2A052-988C-465B-BC91-3318139D2F74}">
      <dgm:prSet/>
      <dgm:spPr/>
      <dgm:t>
        <a:bodyPr/>
        <a:lstStyle/>
        <a:p>
          <a:endParaRPr lang="es-MX"/>
        </a:p>
      </dgm:t>
    </dgm:pt>
    <dgm:pt modelId="{C1EBD1DB-2E96-4FAC-89D9-64C7B34ED1E1}">
      <dgm:prSet phldrT="[Texto]"/>
      <dgm:spPr/>
      <dgm:t>
        <a:bodyPr/>
        <a:lstStyle/>
        <a:p>
          <a:r>
            <a:rPr lang="es-MX" dirty="0" smtClean="0"/>
            <a:t>COCINEROS</a:t>
          </a:r>
          <a:endParaRPr lang="es-MX" dirty="0"/>
        </a:p>
      </dgm:t>
    </dgm:pt>
    <dgm:pt modelId="{2D20E7EC-EF9E-4957-9C09-487E0E8F175D}" type="parTrans" cxnId="{6291E3C3-AAA2-4C63-B024-174C4C2074A6}">
      <dgm:prSet/>
      <dgm:spPr/>
      <dgm:t>
        <a:bodyPr/>
        <a:lstStyle/>
        <a:p>
          <a:endParaRPr lang="es-MX"/>
        </a:p>
      </dgm:t>
    </dgm:pt>
    <dgm:pt modelId="{C8613D02-6D33-41EF-AE64-707A5831714F}" type="sibTrans" cxnId="{6291E3C3-AAA2-4C63-B024-174C4C2074A6}">
      <dgm:prSet/>
      <dgm:spPr/>
      <dgm:t>
        <a:bodyPr/>
        <a:lstStyle/>
        <a:p>
          <a:endParaRPr lang="es-MX"/>
        </a:p>
      </dgm:t>
    </dgm:pt>
    <dgm:pt modelId="{D5ADEC28-A9F5-4A38-A0D0-7568617524BC}">
      <dgm:prSet phldrT="[Texto]"/>
      <dgm:spPr/>
      <dgm:t>
        <a:bodyPr/>
        <a:lstStyle/>
        <a:p>
          <a:r>
            <a:rPr lang="es-MX" dirty="0" smtClean="0"/>
            <a:t>AUXILIAR ADMINISTRATIVO</a:t>
          </a:r>
          <a:endParaRPr lang="es-MX" dirty="0"/>
        </a:p>
      </dgm:t>
    </dgm:pt>
    <dgm:pt modelId="{0FA698E4-7387-4D2F-A48F-4061A13F20A4}" type="parTrans" cxnId="{66FF5D03-6818-4353-ADDD-5BE5D930DECD}">
      <dgm:prSet/>
      <dgm:spPr/>
      <dgm:t>
        <a:bodyPr/>
        <a:lstStyle/>
        <a:p>
          <a:endParaRPr lang="es-MX"/>
        </a:p>
      </dgm:t>
    </dgm:pt>
    <dgm:pt modelId="{CAD9A060-0798-4895-BF24-CCEEA1A060FE}" type="sibTrans" cxnId="{66FF5D03-6818-4353-ADDD-5BE5D930DECD}">
      <dgm:prSet/>
      <dgm:spPr/>
      <dgm:t>
        <a:bodyPr/>
        <a:lstStyle/>
        <a:p>
          <a:endParaRPr lang="es-MX"/>
        </a:p>
      </dgm:t>
    </dgm:pt>
    <dgm:pt modelId="{8D0D3075-95EB-4297-B24A-6199CB561766}" type="pres">
      <dgm:prSet presAssocID="{6BDA69CC-47C8-47FB-A172-D83E29B88A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9782C6C3-D9FE-43E3-AB89-3C348029D30F}" type="pres">
      <dgm:prSet presAssocID="{7618DE1C-8876-4A8D-91EB-E3EC1AF8FB9F}" presName="hierRoot1" presStyleCnt="0"/>
      <dgm:spPr/>
    </dgm:pt>
    <dgm:pt modelId="{D5806F10-6AE9-461B-AB60-0028956D95E2}" type="pres">
      <dgm:prSet presAssocID="{7618DE1C-8876-4A8D-91EB-E3EC1AF8FB9F}" presName="composite" presStyleCnt="0"/>
      <dgm:spPr/>
    </dgm:pt>
    <dgm:pt modelId="{05D8228E-B5D1-4568-B9F9-03E1C6FCC86B}" type="pres">
      <dgm:prSet presAssocID="{7618DE1C-8876-4A8D-91EB-E3EC1AF8FB9F}" presName="background" presStyleLbl="node0" presStyleIdx="0" presStyleCnt="1"/>
      <dgm:spPr/>
    </dgm:pt>
    <dgm:pt modelId="{A35A806A-70E6-4B35-8BB3-0B2BA1860DC7}" type="pres">
      <dgm:prSet presAssocID="{7618DE1C-8876-4A8D-91EB-E3EC1AF8FB9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0B5922A-04BC-4557-9831-CE08500713DE}" type="pres">
      <dgm:prSet presAssocID="{7618DE1C-8876-4A8D-91EB-E3EC1AF8FB9F}" presName="hierChild2" presStyleCnt="0"/>
      <dgm:spPr/>
    </dgm:pt>
    <dgm:pt modelId="{0505E890-0CC1-43C5-B05C-94FA413282D4}" type="pres">
      <dgm:prSet presAssocID="{0FA698E4-7387-4D2F-A48F-4061A13F20A4}" presName="Name10" presStyleLbl="parChTrans1D2" presStyleIdx="0" presStyleCnt="3"/>
      <dgm:spPr/>
      <dgm:t>
        <a:bodyPr/>
        <a:lstStyle/>
        <a:p>
          <a:endParaRPr lang="es-MX"/>
        </a:p>
      </dgm:t>
    </dgm:pt>
    <dgm:pt modelId="{C5D51037-7EC2-4D27-90A7-11A5BC600EEF}" type="pres">
      <dgm:prSet presAssocID="{D5ADEC28-A9F5-4A38-A0D0-7568617524BC}" presName="hierRoot2" presStyleCnt="0"/>
      <dgm:spPr/>
    </dgm:pt>
    <dgm:pt modelId="{4253BB3E-C175-4719-9478-0A8A24787D89}" type="pres">
      <dgm:prSet presAssocID="{D5ADEC28-A9F5-4A38-A0D0-7568617524BC}" presName="composite2" presStyleCnt="0"/>
      <dgm:spPr/>
    </dgm:pt>
    <dgm:pt modelId="{87CCE468-BC59-44D1-AA9F-F7A3BEFBA846}" type="pres">
      <dgm:prSet presAssocID="{D5ADEC28-A9F5-4A38-A0D0-7568617524BC}" presName="background2" presStyleLbl="node2" presStyleIdx="0" presStyleCnt="3"/>
      <dgm:spPr/>
    </dgm:pt>
    <dgm:pt modelId="{D65D592D-C95E-4314-ADA9-574968178EC4}" type="pres">
      <dgm:prSet presAssocID="{D5ADEC28-A9F5-4A38-A0D0-7568617524BC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41FB659-F2B0-4D50-BD6D-457AC3A772D2}" type="pres">
      <dgm:prSet presAssocID="{D5ADEC28-A9F5-4A38-A0D0-7568617524BC}" presName="hierChild3" presStyleCnt="0"/>
      <dgm:spPr/>
    </dgm:pt>
    <dgm:pt modelId="{E782CE48-A1A3-4AFE-AE58-F712263E4CE6}" type="pres">
      <dgm:prSet presAssocID="{63526E80-8256-4231-9EAF-A74B0F9E4495}" presName="Name10" presStyleLbl="parChTrans1D2" presStyleIdx="1" presStyleCnt="3"/>
      <dgm:spPr/>
      <dgm:t>
        <a:bodyPr/>
        <a:lstStyle/>
        <a:p>
          <a:endParaRPr lang="es-MX"/>
        </a:p>
      </dgm:t>
    </dgm:pt>
    <dgm:pt modelId="{F9497A14-CB07-4876-A491-57BE0E1CA386}" type="pres">
      <dgm:prSet presAssocID="{C471ECFC-63CB-46C3-A65D-58150D75DDDA}" presName="hierRoot2" presStyleCnt="0"/>
      <dgm:spPr/>
    </dgm:pt>
    <dgm:pt modelId="{6678ABA3-2492-4761-9011-0C7EDC4FB17F}" type="pres">
      <dgm:prSet presAssocID="{C471ECFC-63CB-46C3-A65D-58150D75DDDA}" presName="composite2" presStyleCnt="0"/>
      <dgm:spPr/>
    </dgm:pt>
    <dgm:pt modelId="{4BEAFAA3-5FEF-4510-A985-DD1776F87F39}" type="pres">
      <dgm:prSet presAssocID="{C471ECFC-63CB-46C3-A65D-58150D75DDDA}" presName="background2" presStyleLbl="node2" presStyleIdx="1" presStyleCnt="3"/>
      <dgm:spPr/>
    </dgm:pt>
    <dgm:pt modelId="{D6518750-056E-428E-9F3D-EF05FD891A53}" type="pres">
      <dgm:prSet presAssocID="{C471ECFC-63CB-46C3-A65D-58150D75DDD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D16BF75-5053-4BA9-8C3C-9D1B94E3718F}" type="pres">
      <dgm:prSet presAssocID="{C471ECFC-63CB-46C3-A65D-58150D75DDDA}" presName="hierChild3" presStyleCnt="0"/>
      <dgm:spPr/>
    </dgm:pt>
    <dgm:pt modelId="{8D96E7C3-36BC-4A1C-A120-0CE57F8DACDC}" type="pres">
      <dgm:prSet presAssocID="{A23DE241-0EE8-4427-9939-A54E24305BA0}" presName="Name17" presStyleLbl="parChTrans1D3" presStyleIdx="0" presStyleCnt="3"/>
      <dgm:spPr/>
      <dgm:t>
        <a:bodyPr/>
        <a:lstStyle/>
        <a:p>
          <a:endParaRPr lang="es-MX"/>
        </a:p>
      </dgm:t>
    </dgm:pt>
    <dgm:pt modelId="{A00B48C4-F4ED-4650-B21C-BE05E4C2F6F4}" type="pres">
      <dgm:prSet presAssocID="{ABE34153-9D41-4634-BFC5-4DC7E999B9B3}" presName="hierRoot3" presStyleCnt="0"/>
      <dgm:spPr/>
    </dgm:pt>
    <dgm:pt modelId="{C00269CF-D767-4721-91A1-C033578EA983}" type="pres">
      <dgm:prSet presAssocID="{ABE34153-9D41-4634-BFC5-4DC7E999B9B3}" presName="composite3" presStyleCnt="0"/>
      <dgm:spPr/>
    </dgm:pt>
    <dgm:pt modelId="{BAB4B6A1-BDBC-459C-8E6A-B51BC0FBB8EC}" type="pres">
      <dgm:prSet presAssocID="{ABE34153-9D41-4634-BFC5-4DC7E999B9B3}" presName="background3" presStyleLbl="node3" presStyleIdx="0" presStyleCnt="3"/>
      <dgm:spPr/>
    </dgm:pt>
    <dgm:pt modelId="{8006AC21-B51E-4DEC-864A-533C8ADB61AA}" type="pres">
      <dgm:prSet presAssocID="{ABE34153-9D41-4634-BFC5-4DC7E999B9B3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A397556-8162-4450-A4CA-4B00826E1ED0}" type="pres">
      <dgm:prSet presAssocID="{ABE34153-9D41-4634-BFC5-4DC7E999B9B3}" presName="hierChild4" presStyleCnt="0"/>
      <dgm:spPr/>
    </dgm:pt>
    <dgm:pt modelId="{1DC35992-74ED-49FF-B02E-51E99E29987C}" type="pres">
      <dgm:prSet presAssocID="{0D83B680-0114-4CF5-AAA9-8DA9F1DF90C2}" presName="Name17" presStyleLbl="parChTrans1D3" presStyleIdx="1" presStyleCnt="3"/>
      <dgm:spPr/>
      <dgm:t>
        <a:bodyPr/>
        <a:lstStyle/>
        <a:p>
          <a:endParaRPr lang="es-MX"/>
        </a:p>
      </dgm:t>
    </dgm:pt>
    <dgm:pt modelId="{FC60F8B7-EB0F-486B-AD55-F38A572BA9AA}" type="pres">
      <dgm:prSet presAssocID="{13818978-F8A3-4297-8FB9-EA067C46A3B7}" presName="hierRoot3" presStyleCnt="0"/>
      <dgm:spPr/>
    </dgm:pt>
    <dgm:pt modelId="{F83ED0B2-CC34-44B1-9EF1-5BA3C91DAB17}" type="pres">
      <dgm:prSet presAssocID="{13818978-F8A3-4297-8FB9-EA067C46A3B7}" presName="composite3" presStyleCnt="0"/>
      <dgm:spPr/>
    </dgm:pt>
    <dgm:pt modelId="{09232722-B7EE-409D-A69E-80152F8587CE}" type="pres">
      <dgm:prSet presAssocID="{13818978-F8A3-4297-8FB9-EA067C46A3B7}" presName="background3" presStyleLbl="node3" presStyleIdx="1" presStyleCnt="3"/>
      <dgm:spPr/>
    </dgm:pt>
    <dgm:pt modelId="{C9AC5BF8-B552-4AE6-BC29-08021A26EF80}" type="pres">
      <dgm:prSet presAssocID="{13818978-F8A3-4297-8FB9-EA067C46A3B7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2931EE6-137D-488A-82C3-1A2689F781D7}" type="pres">
      <dgm:prSet presAssocID="{13818978-F8A3-4297-8FB9-EA067C46A3B7}" presName="hierChild4" presStyleCnt="0"/>
      <dgm:spPr/>
    </dgm:pt>
    <dgm:pt modelId="{C8A54B6D-DA5F-4795-879B-C5D53B5954EC}" type="pres">
      <dgm:prSet presAssocID="{C8E16380-A774-4B87-9FA4-3F87377ABBBE}" presName="Name10" presStyleLbl="parChTrans1D2" presStyleIdx="2" presStyleCnt="3"/>
      <dgm:spPr/>
      <dgm:t>
        <a:bodyPr/>
        <a:lstStyle/>
        <a:p>
          <a:endParaRPr lang="es-MX"/>
        </a:p>
      </dgm:t>
    </dgm:pt>
    <dgm:pt modelId="{0D45E0B1-808B-4BAA-9893-ECEFD9C60917}" type="pres">
      <dgm:prSet presAssocID="{E5BAFF55-2F8B-4BBB-A42E-4EA4CBB786C1}" presName="hierRoot2" presStyleCnt="0"/>
      <dgm:spPr/>
    </dgm:pt>
    <dgm:pt modelId="{CE653340-0384-4F8C-B8A8-AF8FD18AF96B}" type="pres">
      <dgm:prSet presAssocID="{E5BAFF55-2F8B-4BBB-A42E-4EA4CBB786C1}" presName="composite2" presStyleCnt="0"/>
      <dgm:spPr/>
    </dgm:pt>
    <dgm:pt modelId="{220A9128-0F1E-4D83-939A-228A8BAE2D54}" type="pres">
      <dgm:prSet presAssocID="{E5BAFF55-2F8B-4BBB-A42E-4EA4CBB786C1}" presName="background2" presStyleLbl="node2" presStyleIdx="2" presStyleCnt="3"/>
      <dgm:spPr/>
    </dgm:pt>
    <dgm:pt modelId="{21081FE1-BA32-460C-AA19-98F40FBA6508}" type="pres">
      <dgm:prSet presAssocID="{E5BAFF55-2F8B-4BBB-A42E-4EA4CBB786C1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0ECB4D9-B731-4476-A911-51387F0DAE5F}" type="pres">
      <dgm:prSet presAssocID="{E5BAFF55-2F8B-4BBB-A42E-4EA4CBB786C1}" presName="hierChild3" presStyleCnt="0"/>
      <dgm:spPr/>
    </dgm:pt>
    <dgm:pt modelId="{8344792C-AB0F-43B8-B420-267DBA3E741D}" type="pres">
      <dgm:prSet presAssocID="{2D20E7EC-EF9E-4957-9C09-487E0E8F175D}" presName="Name17" presStyleLbl="parChTrans1D3" presStyleIdx="2" presStyleCnt="3"/>
      <dgm:spPr/>
      <dgm:t>
        <a:bodyPr/>
        <a:lstStyle/>
        <a:p>
          <a:endParaRPr lang="es-MX"/>
        </a:p>
      </dgm:t>
    </dgm:pt>
    <dgm:pt modelId="{10BB3605-C36C-4820-B44B-B534F6B09817}" type="pres">
      <dgm:prSet presAssocID="{C1EBD1DB-2E96-4FAC-89D9-64C7B34ED1E1}" presName="hierRoot3" presStyleCnt="0"/>
      <dgm:spPr/>
    </dgm:pt>
    <dgm:pt modelId="{472D30DB-C3EC-4B2D-8D99-6D0C1D358449}" type="pres">
      <dgm:prSet presAssocID="{C1EBD1DB-2E96-4FAC-89D9-64C7B34ED1E1}" presName="composite3" presStyleCnt="0"/>
      <dgm:spPr/>
    </dgm:pt>
    <dgm:pt modelId="{D1576790-62AE-4A6A-8B9B-4DFD4BE5FEF2}" type="pres">
      <dgm:prSet presAssocID="{C1EBD1DB-2E96-4FAC-89D9-64C7B34ED1E1}" presName="background3" presStyleLbl="node3" presStyleIdx="2" presStyleCnt="3"/>
      <dgm:spPr/>
    </dgm:pt>
    <dgm:pt modelId="{30107D7A-0F13-4795-9FB3-7B9186CFF006}" type="pres">
      <dgm:prSet presAssocID="{C1EBD1DB-2E96-4FAC-89D9-64C7B34ED1E1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D2BEE55-3C4B-426B-A38D-691A3B268A52}" type="pres">
      <dgm:prSet presAssocID="{C1EBD1DB-2E96-4FAC-89D9-64C7B34ED1E1}" presName="hierChild4" presStyleCnt="0"/>
      <dgm:spPr/>
    </dgm:pt>
  </dgm:ptLst>
  <dgm:cxnLst>
    <dgm:cxn modelId="{2865C7B4-128E-4D7A-9854-9F9C690B97EA}" srcId="{7618DE1C-8876-4A8D-91EB-E3EC1AF8FB9F}" destId="{C471ECFC-63CB-46C3-A65D-58150D75DDDA}" srcOrd="1" destOrd="0" parTransId="{63526E80-8256-4231-9EAF-A74B0F9E4495}" sibTransId="{0C78E97C-B5D6-4933-ADE7-03F5B92200CC}"/>
    <dgm:cxn modelId="{1DAE67B8-6CBC-4586-8589-C8AED91C82E0}" type="presOf" srcId="{7618DE1C-8876-4A8D-91EB-E3EC1AF8FB9F}" destId="{A35A806A-70E6-4B35-8BB3-0B2BA1860DC7}" srcOrd="0" destOrd="0" presId="urn:microsoft.com/office/officeart/2005/8/layout/hierarchy1"/>
    <dgm:cxn modelId="{D695C87F-4846-49F6-9602-56A247DB3D40}" type="presOf" srcId="{ABE34153-9D41-4634-BFC5-4DC7E999B9B3}" destId="{8006AC21-B51E-4DEC-864A-533C8ADB61AA}" srcOrd="0" destOrd="0" presId="urn:microsoft.com/office/officeart/2005/8/layout/hierarchy1"/>
    <dgm:cxn modelId="{FA687917-E991-4634-A182-542F1BA7CEB9}" type="presOf" srcId="{6BDA69CC-47C8-47FB-A172-D83E29B88A0F}" destId="{8D0D3075-95EB-4297-B24A-6199CB561766}" srcOrd="0" destOrd="0" presId="urn:microsoft.com/office/officeart/2005/8/layout/hierarchy1"/>
    <dgm:cxn modelId="{271123F8-3F40-4A76-AA41-896D2388CB1C}" srcId="{C471ECFC-63CB-46C3-A65D-58150D75DDDA}" destId="{13818978-F8A3-4297-8FB9-EA067C46A3B7}" srcOrd="1" destOrd="0" parTransId="{0D83B680-0114-4CF5-AAA9-8DA9F1DF90C2}" sibTransId="{FF9E0F87-28D4-4ECC-9CA9-84276B3F3699}"/>
    <dgm:cxn modelId="{E4D7B519-9216-4B12-AF23-1EEBD310972B}" type="presOf" srcId="{2D20E7EC-EF9E-4957-9C09-487E0E8F175D}" destId="{8344792C-AB0F-43B8-B420-267DBA3E741D}" srcOrd="0" destOrd="0" presId="urn:microsoft.com/office/officeart/2005/8/layout/hierarchy1"/>
    <dgm:cxn modelId="{55EF6410-C4DE-4202-A4A8-1974158D67E4}" srcId="{C471ECFC-63CB-46C3-A65D-58150D75DDDA}" destId="{ABE34153-9D41-4634-BFC5-4DC7E999B9B3}" srcOrd="0" destOrd="0" parTransId="{A23DE241-0EE8-4427-9939-A54E24305BA0}" sibTransId="{42CF8EFE-890B-48A5-924B-4177B70640B4}"/>
    <dgm:cxn modelId="{111C475A-A8A9-46C4-8D95-2A9ADEA06382}" type="presOf" srcId="{13818978-F8A3-4297-8FB9-EA067C46A3B7}" destId="{C9AC5BF8-B552-4AE6-BC29-08021A26EF80}" srcOrd="0" destOrd="0" presId="urn:microsoft.com/office/officeart/2005/8/layout/hierarchy1"/>
    <dgm:cxn modelId="{D1869C23-3464-4011-BAFF-D5FB66E6A04E}" type="presOf" srcId="{A23DE241-0EE8-4427-9939-A54E24305BA0}" destId="{8D96E7C3-36BC-4A1C-A120-0CE57F8DACDC}" srcOrd="0" destOrd="0" presId="urn:microsoft.com/office/officeart/2005/8/layout/hierarchy1"/>
    <dgm:cxn modelId="{6291E3C3-AAA2-4C63-B024-174C4C2074A6}" srcId="{E5BAFF55-2F8B-4BBB-A42E-4EA4CBB786C1}" destId="{C1EBD1DB-2E96-4FAC-89D9-64C7B34ED1E1}" srcOrd="0" destOrd="0" parTransId="{2D20E7EC-EF9E-4957-9C09-487E0E8F175D}" sibTransId="{C8613D02-6D33-41EF-AE64-707A5831714F}"/>
    <dgm:cxn modelId="{8ECC3EE8-03DA-49B5-A37E-87360CEBA65C}" type="presOf" srcId="{63526E80-8256-4231-9EAF-A74B0F9E4495}" destId="{E782CE48-A1A3-4AFE-AE58-F712263E4CE6}" srcOrd="0" destOrd="0" presId="urn:microsoft.com/office/officeart/2005/8/layout/hierarchy1"/>
    <dgm:cxn modelId="{66FF5D03-6818-4353-ADDD-5BE5D930DECD}" srcId="{7618DE1C-8876-4A8D-91EB-E3EC1AF8FB9F}" destId="{D5ADEC28-A9F5-4A38-A0D0-7568617524BC}" srcOrd="0" destOrd="0" parTransId="{0FA698E4-7387-4D2F-A48F-4061A13F20A4}" sibTransId="{CAD9A060-0798-4895-BF24-CCEEA1A060FE}"/>
    <dgm:cxn modelId="{496E9A43-981F-4957-89E7-8B97769D8F27}" type="presOf" srcId="{D5ADEC28-A9F5-4A38-A0D0-7568617524BC}" destId="{D65D592D-C95E-4314-ADA9-574968178EC4}" srcOrd="0" destOrd="0" presId="urn:microsoft.com/office/officeart/2005/8/layout/hierarchy1"/>
    <dgm:cxn modelId="{2A66BFA0-0BA0-4FAA-A281-B55A6B643824}" type="presOf" srcId="{0FA698E4-7387-4D2F-A48F-4061A13F20A4}" destId="{0505E890-0CC1-43C5-B05C-94FA413282D4}" srcOrd="0" destOrd="0" presId="urn:microsoft.com/office/officeart/2005/8/layout/hierarchy1"/>
    <dgm:cxn modelId="{31E2A052-988C-465B-BC91-3318139D2F74}" srcId="{7618DE1C-8876-4A8D-91EB-E3EC1AF8FB9F}" destId="{E5BAFF55-2F8B-4BBB-A42E-4EA4CBB786C1}" srcOrd="2" destOrd="0" parTransId="{C8E16380-A774-4B87-9FA4-3F87377ABBBE}" sibTransId="{A10190E9-7F13-426A-B10A-F5376EB78066}"/>
    <dgm:cxn modelId="{9465F930-49DF-4BDC-8E05-95C7FB08E416}" type="presOf" srcId="{E5BAFF55-2F8B-4BBB-A42E-4EA4CBB786C1}" destId="{21081FE1-BA32-460C-AA19-98F40FBA6508}" srcOrd="0" destOrd="0" presId="urn:microsoft.com/office/officeart/2005/8/layout/hierarchy1"/>
    <dgm:cxn modelId="{F6AD19EB-FF5D-410F-8AB8-6543DCE57E92}" type="presOf" srcId="{0D83B680-0114-4CF5-AAA9-8DA9F1DF90C2}" destId="{1DC35992-74ED-49FF-B02E-51E99E29987C}" srcOrd="0" destOrd="0" presId="urn:microsoft.com/office/officeart/2005/8/layout/hierarchy1"/>
    <dgm:cxn modelId="{FFFB6D3B-B173-4A72-A768-4B9C9BED0968}" type="presOf" srcId="{C471ECFC-63CB-46C3-A65D-58150D75DDDA}" destId="{D6518750-056E-428E-9F3D-EF05FD891A53}" srcOrd="0" destOrd="0" presId="urn:microsoft.com/office/officeart/2005/8/layout/hierarchy1"/>
    <dgm:cxn modelId="{8C3869B3-E49B-468E-B190-358201887A71}" type="presOf" srcId="{C8E16380-A774-4B87-9FA4-3F87377ABBBE}" destId="{C8A54B6D-DA5F-4795-879B-C5D53B5954EC}" srcOrd="0" destOrd="0" presId="urn:microsoft.com/office/officeart/2005/8/layout/hierarchy1"/>
    <dgm:cxn modelId="{652E97D9-87BE-472D-B8CE-756BAC4060C7}" srcId="{6BDA69CC-47C8-47FB-A172-D83E29B88A0F}" destId="{7618DE1C-8876-4A8D-91EB-E3EC1AF8FB9F}" srcOrd="0" destOrd="0" parTransId="{183B0733-E2C4-4222-86DA-5A7BD5F4EFD5}" sibTransId="{ADFF629B-1744-41D1-9880-DBDD448691DA}"/>
    <dgm:cxn modelId="{266AACA3-7FAA-40FB-B327-4BC4C86643AB}" type="presOf" srcId="{C1EBD1DB-2E96-4FAC-89D9-64C7B34ED1E1}" destId="{30107D7A-0F13-4795-9FB3-7B9186CFF006}" srcOrd="0" destOrd="0" presId="urn:microsoft.com/office/officeart/2005/8/layout/hierarchy1"/>
    <dgm:cxn modelId="{4B92BD59-272E-4B14-9296-2146895B6EEF}" type="presParOf" srcId="{8D0D3075-95EB-4297-B24A-6199CB561766}" destId="{9782C6C3-D9FE-43E3-AB89-3C348029D30F}" srcOrd="0" destOrd="0" presId="urn:microsoft.com/office/officeart/2005/8/layout/hierarchy1"/>
    <dgm:cxn modelId="{7C50C0DB-8887-43C8-A8BC-9AA2DB724D2E}" type="presParOf" srcId="{9782C6C3-D9FE-43E3-AB89-3C348029D30F}" destId="{D5806F10-6AE9-461B-AB60-0028956D95E2}" srcOrd="0" destOrd="0" presId="urn:microsoft.com/office/officeart/2005/8/layout/hierarchy1"/>
    <dgm:cxn modelId="{97373058-11B7-4A73-871E-6A8354259900}" type="presParOf" srcId="{D5806F10-6AE9-461B-AB60-0028956D95E2}" destId="{05D8228E-B5D1-4568-B9F9-03E1C6FCC86B}" srcOrd="0" destOrd="0" presId="urn:microsoft.com/office/officeart/2005/8/layout/hierarchy1"/>
    <dgm:cxn modelId="{18E8CF3E-9C4B-4667-BB42-A54661181548}" type="presParOf" srcId="{D5806F10-6AE9-461B-AB60-0028956D95E2}" destId="{A35A806A-70E6-4B35-8BB3-0B2BA1860DC7}" srcOrd="1" destOrd="0" presId="urn:microsoft.com/office/officeart/2005/8/layout/hierarchy1"/>
    <dgm:cxn modelId="{91B73E8C-32D2-47A1-9EAD-7C2CDEF63E18}" type="presParOf" srcId="{9782C6C3-D9FE-43E3-AB89-3C348029D30F}" destId="{90B5922A-04BC-4557-9831-CE08500713DE}" srcOrd="1" destOrd="0" presId="urn:microsoft.com/office/officeart/2005/8/layout/hierarchy1"/>
    <dgm:cxn modelId="{56CD23D9-3D44-4579-80DF-DB3B229F8A0A}" type="presParOf" srcId="{90B5922A-04BC-4557-9831-CE08500713DE}" destId="{0505E890-0CC1-43C5-B05C-94FA413282D4}" srcOrd="0" destOrd="0" presId="urn:microsoft.com/office/officeart/2005/8/layout/hierarchy1"/>
    <dgm:cxn modelId="{A3A449F9-EA71-4060-B82C-944E2B87021B}" type="presParOf" srcId="{90B5922A-04BC-4557-9831-CE08500713DE}" destId="{C5D51037-7EC2-4D27-90A7-11A5BC600EEF}" srcOrd="1" destOrd="0" presId="urn:microsoft.com/office/officeart/2005/8/layout/hierarchy1"/>
    <dgm:cxn modelId="{8A929884-860A-4489-8787-94711E8F6E03}" type="presParOf" srcId="{C5D51037-7EC2-4D27-90A7-11A5BC600EEF}" destId="{4253BB3E-C175-4719-9478-0A8A24787D89}" srcOrd="0" destOrd="0" presId="urn:microsoft.com/office/officeart/2005/8/layout/hierarchy1"/>
    <dgm:cxn modelId="{07BA7D3B-4316-46CB-B593-7AD1C52329E7}" type="presParOf" srcId="{4253BB3E-C175-4719-9478-0A8A24787D89}" destId="{87CCE468-BC59-44D1-AA9F-F7A3BEFBA846}" srcOrd="0" destOrd="0" presId="urn:microsoft.com/office/officeart/2005/8/layout/hierarchy1"/>
    <dgm:cxn modelId="{34E2231E-A0B3-4B06-8F9E-FAEC0A5CAF44}" type="presParOf" srcId="{4253BB3E-C175-4719-9478-0A8A24787D89}" destId="{D65D592D-C95E-4314-ADA9-574968178EC4}" srcOrd="1" destOrd="0" presId="urn:microsoft.com/office/officeart/2005/8/layout/hierarchy1"/>
    <dgm:cxn modelId="{B0F4ED7D-2E3D-43E8-87A3-0D768FD6516A}" type="presParOf" srcId="{C5D51037-7EC2-4D27-90A7-11A5BC600EEF}" destId="{941FB659-F2B0-4D50-BD6D-457AC3A772D2}" srcOrd="1" destOrd="0" presId="urn:microsoft.com/office/officeart/2005/8/layout/hierarchy1"/>
    <dgm:cxn modelId="{0F3795AF-F608-4C6F-944A-1BD4BEE9AF4F}" type="presParOf" srcId="{90B5922A-04BC-4557-9831-CE08500713DE}" destId="{E782CE48-A1A3-4AFE-AE58-F712263E4CE6}" srcOrd="2" destOrd="0" presId="urn:microsoft.com/office/officeart/2005/8/layout/hierarchy1"/>
    <dgm:cxn modelId="{D04810D9-1330-436E-B45C-0C279963CDE7}" type="presParOf" srcId="{90B5922A-04BC-4557-9831-CE08500713DE}" destId="{F9497A14-CB07-4876-A491-57BE0E1CA386}" srcOrd="3" destOrd="0" presId="urn:microsoft.com/office/officeart/2005/8/layout/hierarchy1"/>
    <dgm:cxn modelId="{D009AB3A-5894-4BF9-A6E1-84883A68432B}" type="presParOf" srcId="{F9497A14-CB07-4876-A491-57BE0E1CA386}" destId="{6678ABA3-2492-4761-9011-0C7EDC4FB17F}" srcOrd="0" destOrd="0" presId="urn:microsoft.com/office/officeart/2005/8/layout/hierarchy1"/>
    <dgm:cxn modelId="{7FE92426-9E8A-4391-A34D-06331614FDF2}" type="presParOf" srcId="{6678ABA3-2492-4761-9011-0C7EDC4FB17F}" destId="{4BEAFAA3-5FEF-4510-A985-DD1776F87F39}" srcOrd="0" destOrd="0" presId="urn:microsoft.com/office/officeart/2005/8/layout/hierarchy1"/>
    <dgm:cxn modelId="{34D5AF53-C89D-43D6-AFA4-7E76AB016FCB}" type="presParOf" srcId="{6678ABA3-2492-4761-9011-0C7EDC4FB17F}" destId="{D6518750-056E-428E-9F3D-EF05FD891A53}" srcOrd="1" destOrd="0" presId="urn:microsoft.com/office/officeart/2005/8/layout/hierarchy1"/>
    <dgm:cxn modelId="{BDE93296-08C7-40FF-B239-AB11A57CEF20}" type="presParOf" srcId="{F9497A14-CB07-4876-A491-57BE0E1CA386}" destId="{4D16BF75-5053-4BA9-8C3C-9D1B94E3718F}" srcOrd="1" destOrd="0" presId="urn:microsoft.com/office/officeart/2005/8/layout/hierarchy1"/>
    <dgm:cxn modelId="{892B15B7-6CD7-439E-9894-59C57799095C}" type="presParOf" srcId="{4D16BF75-5053-4BA9-8C3C-9D1B94E3718F}" destId="{8D96E7C3-36BC-4A1C-A120-0CE57F8DACDC}" srcOrd="0" destOrd="0" presId="urn:microsoft.com/office/officeart/2005/8/layout/hierarchy1"/>
    <dgm:cxn modelId="{63CD9277-5B03-4C01-A1E5-D9969AF181D7}" type="presParOf" srcId="{4D16BF75-5053-4BA9-8C3C-9D1B94E3718F}" destId="{A00B48C4-F4ED-4650-B21C-BE05E4C2F6F4}" srcOrd="1" destOrd="0" presId="urn:microsoft.com/office/officeart/2005/8/layout/hierarchy1"/>
    <dgm:cxn modelId="{225E41C8-D319-422D-B6D4-EB46D40BFC3B}" type="presParOf" srcId="{A00B48C4-F4ED-4650-B21C-BE05E4C2F6F4}" destId="{C00269CF-D767-4721-91A1-C033578EA983}" srcOrd="0" destOrd="0" presId="urn:microsoft.com/office/officeart/2005/8/layout/hierarchy1"/>
    <dgm:cxn modelId="{6635C76E-D84C-4074-9F6D-21B56A4342FC}" type="presParOf" srcId="{C00269CF-D767-4721-91A1-C033578EA983}" destId="{BAB4B6A1-BDBC-459C-8E6A-B51BC0FBB8EC}" srcOrd="0" destOrd="0" presId="urn:microsoft.com/office/officeart/2005/8/layout/hierarchy1"/>
    <dgm:cxn modelId="{EC0305AF-04FA-4BBD-B364-43EA4B5AE93A}" type="presParOf" srcId="{C00269CF-D767-4721-91A1-C033578EA983}" destId="{8006AC21-B51E-4DEC-864A-533C8ADB61AA}" srcOrd="1" destOrd="0" presId="urn:microsoft.com/office/officeart/2005/8/layout/hierarchy1"/>
    <dgm:cxn modelId="{7DE4D687-0E7D-4E66-A03C-C9AE6678CF8B}" type="presParOf" srcId="{A00B48C4-F4ED-4650-B21C-BE05E4C2F6F4}" destId="{DA397556-8162-4450-A4CA-4B00826E1ED0}" srcOrd="1" destOrd="0" presId="urn:microsoft.com/office/officeart/2005/8/layout/hierarchy1"/>
    <dgm:cxn modelId="{3C7029F2-911A-4BA5-A543-2E7AD4234185}" type="presParOf" srcId="{4D16BF75-5053-4BA9-8C3C-9D1B94E3718F}" destId="{1DC35992-74ED-49FF-B02E-51E99E29987C}" srcOrd="2" destOrd="0" presId="urn:microsoft.com/office/officeart/2005/8/layout/hierarchy1"/>
    <dgm:cxn modelId="{24D7A921-261E-42C7-B4E0-2DC8627440EE}" type="presParOf" srcId="{4D16BF75-5053-4BA9-8C3C-9D1B94E3718F}" destId="{FC60F8B7-EB0F-486B-AD55-F38A572BA9AA}" srcOrd="3" destOrd="0" presId="urn:microsoft.com/office/officeart/2005/8/layout/hierarchy1"/>
    <dgm:cxn modelId="{E5D63C2F-4FAC-496F-9FD6-EEECB57EA85A}" type="presParOf" srcId="{FC60F8B7-EB0F-486B-AD55-F38A572BA9AA}" destId="{F83ED0B2-CC34-44B1-9EF1-5BA3C91DAB17}" srcOrd="0" destOrd="0" presId="urn:microsoft.com/office/officeart/2005/8/layout/hierarchy1"/>
    <dgm:cxn modelId="{A4281EBE-26DA-4C92-8F25-B99A418E1ACF}" type="presParOf" srcId="{F83ED0B2-CC34-44B1-9EF1-5BA3C91DAB17}" destId="{09232722-B7EE-409D-A69E-80152F8587CE}" srcOrd="0" destOrd="0" presId="urn:microsoft.com/office/officeart/2005/8/layout/hierarchy1"/>
    <dgm:cxn modelId="{CF372940-F16D-4EB3-8450-233A1CF252A0}" type="presParOf" srcId="{F83ED0B2-CC34-44B1-9EF1-5BA3C91DAB17}" destId="{C9AC5BF8-B552-4AE6-BC29-08021A26EF80}" srcOrd="1" destOrd="0" presId="urn:microsoft.com/office/officeart/2005/8/layout/hierarchy1"/>
    <dgm:cxn modelId="{ADBEA34A-7A1B-403E-AD85-EB3FEBCFECBD}" type="presParOf" srcId="{FC60F8B7-EB0F-486B-AD55-F38A572BA9AA}" destId="{42931EE6-137D-488A-82C3-1A2689F781D7}" srcOrd="1" destOrd="0" presId="urn:microsoft.com/office/officeart/2005/8/layout/hierarchy1"/>
    <dgm:cxn modelId="{62FEDA11-CDC1-497B-9068-A7E854BB15DF}" type="presParOf" srcId="{90B5922A-04BC-4557-9831-CE08500713DE}" destId="{C8A54B6D-DA5F-4795-879B-C5D53B5954EC}" srcOrd="4" destOrd="0" presId="urn:microsoft.com/office/officeart/2005/8/layout/hierarchy1"/>
    <dgm:cxn modelId="{8C911A12-5BD8-4AFC-923D-BB20E49E1948}" type="presParOf" srcId="{90B5922A-04BC-4557-9831-CE08500713DE}" destId="{0D45E0B1-808B-4BAA-9893-ECEFD9C60917}" srcOrd="5" destOrd="0" presId="urn:microsoft.com/office/officeart/2005/8/layout/hierarchy1"/>
    <dgm:cxn modelId="{B39AB360-EFB8-4F8D-A430-214C5EA5FADF}" type="presParOf" srcId="{0D45E0B1-808B-4BAA-9893-ECEFD9C60917}" destId="{CE653340-0384-4F8C-B8A8-AF8FD18AF96B}" srcOrd="0" destOrd="0" presId="urn:microsoft.com/office/officeart/2005/8/layout/hierarchy1"/>
    <dgm:cxn modelId="{5B6FFA8D-4285-44B8-B6FF-DFEC6FF6F520}" type="presParOf" srcId="{CE653340-0384-4F8C-B8A8-AF8FD18AF96B}" destId="{220A9128-0F1E-4D83-939A-228A8BAE2D54}" srcOrd="0" destOrd="0" presId="urn:microsoft.com/office/officeart/2005/8/layout/hierarchy1"/>
    <dgm:cxn modelId="{D807A0AA-ACE1-4DD1-A428-79B948E2577F}" type="presParOf" srcId="{CE653340-0384-4F8C-B8A8-AF8FD18AF96B}" destId="{21081FE1-BA32-460C-AA19-98F40FBA6508}" srcOrd="1" destOrd="0" presId="urn:microsoft.com/office/officeart/2005/8/layout/hierarchy1"/>
    <dgm:cxn modelId="{E8B797CD-E9C5-4410-9E8C-B4D0CD7A7DF8}" type="presParOf" srcId="{0D45E0B1-808B-4BAA-9893-ECEFD9C60917}" destId="{70ECB4D9-B731-4476-A911-51387F0DAE5F}" srcOrd="1" destOrd="0" presId="urn:microsoft.com/office/officeart/2005/8/layout/hierarchy1"/>
    <dgm:cxn modelId="{8E0A7A16-A417-465B-B4DB-8EFE45B4C0F6}" type="presParOf" srcId="{70ECB4D9-B731-4476-A911-51387F0DAE5F}" destId="{8344792C-AB0F-43B8-B420-267DBA3E741D}" srcOrd="0" destOrd="0" presId="urn:microsoft.com/office/officeart/2005/8/layout/hierarchy1"/>
    <dgm:cxn modelId="{7FBE2303-1E37-4C6B-8F7E-0DDA2BD21FA1}" type="presParOf" srcId="{70ECB4D9-B731-4476-A911-51387F0DAE5F}" destId="{10BB3605-C36C-4820-B44B-B534F6B09817}" srcOrd="1" destOrd="0" presId="urn:microsoft.com/office/officeart/2005/8/layout/hierarchy1"/>
    <dgm:cxn modelId="{ACF02211-8CB1-4B8A-AC4C-2EC214AADBE3}" type="presParOf" srcId="{10BB3605-C36C-4820-B44B-B534F6B09817}" destId="{472D30DB-C3EC-4B2D-8D99-6D0C1D358449}" srcOrd="0" destOrd="0" presId="urn:microsoft.com/office/officeart/2005/8/layout/hierarchy1"/>
    <dgm:cxn modelId="{8407F12F-C36A-4F73-9D96-3958787596D1}" type="presParOf" srcId="{472D30DB-C3EC-4B2D-8D99-6D0C1D358449}" destId="{D1576790-62AE-4A6A-8B9B-4DFD4BE5FEF2}" srcOrd="0" destOrd="0" presId="urn:microsoft.com/office/officeart/2005/8/layout/hierarchy1"/>
    <dgm:cxn modelId="{24A44161-02AF-454E-8070-6A7F6065FAE9}" type="presParOf" srcId="{472D30DB-C3EC-4B2D-8D99-6D0C1D358449}" destId="{30107D7A-0F13-4795-9FB3-7B9186CFF006}" srcOrd="1" destOrd="0" presId="urn:microsoft.com/office/officeart/2005/8/layout/hierarchy1"/>
    <dgm:cxn modelId="{7064E41B-FEF0-4F52-952C-DB9B666BA725}" type="presParOf" srcId="{10BB3605-C36C-4820-B44B-B534F6B09817}" destId="{BD2BEE55-3C4B-426B-A38D-691A3B268A5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DA69CC-47C8-47FB-A172-D83E29B88A0F}" type="doc">
      <dgm:prSet loTypeId="urn:microsoft.com/office/officeart/2005/8/layout/hierarchy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08E5354E-CD38-4177-A291-B7B5EF66E283}">
      <dgm:prSet phldrT="[Texto]"/>
      <dgm:spPr/>
      <dgm:t>
        <a:bodyPr/>
        <a:lstStyle/>
        <a:p>
          <a:r>
            <a:rPr lang="es-MX" dirty="0" smtClean="0"/>
            <a:t>COORDINADOR DE MANTENIMIENTO Y LIMPIEZA</a:t>
          </a:r>
          <a:endParaRPr lang="es-MX" dirty="0"/>
        </a:p>
      </dgm:t>
    </dgm:pt>
    <dgm:pt modelId="{99EB4D31-2BD3-4898-8D7D-62CC47115E25}" type="parTrans" cxnId="{C128FD90-3D94-45B6-B929-4EE81548095C}">
      <dgm:prSet/>
      <dgm:spPr/>
      <dgm:t>
        <a:bodyPr/>
        <a:lstStyle/>
        <a:p>
          <a:endParaRPr lang="es-MX"/>
        </a:p>
      </dgm:t>
    </dgm:pt>
    <dgm:pt modelId="{0D62F2F8-1C55-4571-907E-F8BFBD2C9B7F}" type="sibTrans" cxnId="{C128FD90-3D94-45B6-B929-4EE81548095C}">
      <dgm:prSet/>
      <dgm:spPr/>
      <dgm:t>
        <a:bodyPr/>
        <a:lstStyle/>
        <a:p>
          <a:endParaRPr lang="es-MX"/>
        </a:p>
      </dgm:t>
    </dgm:pt>
    <dgm:pt modelId="{7DDCBCA8-5B7C-42D7-B3B4-9342512959EB}">
      <dgm:prSet phldrT="[Texto]"/>
      <dgm:spPr/>
      <dgm:t>
        <a:bodyPr/>
        <a:lstStyle/>
        <a:p>
          <a:r>
            <a:rPr lang="es-MX" dirty="0" smtClean="0"/>
            <a:t>ENCARGADO DE MANTENIMIENTO</a:t>
          </a:r>
          <a:endParaRPr lang="es-MX" dirty="0"/>
        </a:p>
      </dgm:t>
    </dgm:pt>
    <dgm:pt modelId="{0208549F-6943-45D7-8BCF-EAA599A1F512}" type="parTrans" cxnId="{2C26218D-6819-4C5A-8D40-2954578039A0}">
      <dgm:prSet/>
      <dgm:spPr/>
      <dgm:t>
        <a:bodyPr/>
        <a:lstStyle/>
        <a:p>
          <a:endParaRPr lang="es-MX"/>
        </a:p>
      </dgm:t>
    </dgm:pt>
    <dgm:pt modelId="{698534D8-3145-4482-A7C0-BFCF9FA9B469}" type="sibTrans" cxnId="{2C26218D-6819-4C5A-8D40-2954578039A0}">
      <dgm:prSet/>
      <dgm:spPr/>
      <dgm:t>
        <a:bodyPr/>
        <a:lstStyle/>
        <a:p>
          <a:endParaRPr lang="es-MX"/>
        </a:p>
      </dgm:t>
    </dgm:pt>
    <dgm:pt modelId="{66DDFD8D-5703-4BDE-9A84-42C2F6E3273C}">
      <dgm:prSet phldrT="[Texto]"/>
      <dgm:spPr/>
      <dgm:t>
        <a:bodyPr/>
        <a:lstStyle/>
        <a:p>
          <a:r>
            <a:rPr lang="es-MX" dirty="0" smtClean="0"/>
            <a:t>AUX. GENERAL DE LIMPIEZA</a:t>
          </a:r>
          <a:endParaRPr lang="es-MX" dirty="0"/>
        </a:p>
      </dgm:t>
    </dgm:pt>
    <dgm:pt modelId="{F17632A0-633E-46E2-BB05-8A55EE1F88CB}" type="parTrans" cxnId="{010EBB0F-E516-4797-AF0E-266404C78C11}">
      <dgm:prSet/>
      <dgm:spPr/>
      <dgm:t>
        <a:bodyPr/>
        <a:lstStyle/>
        <a:p>
          <a:endParaRPr lang="es-MX"/>
        </a:p>
      </dgm:t>
    </dgm:pt>
    <dgm:pt modelId="{89028F99-DF5B-4EA8-9455-784F597F167C}" type="sibTrans" cxnId="{010EBB0F-E516-4797-AF0E-266404C78C11}">
      <dgm:prSet/>
      <dgm:spPr/>
      <dgm:t>
        <a:bodyPr/>
        <a:lstStyle/>
        <a:p>
          <a:endParaRPr lang="es-MX"/>
        </a:p>
      </dgm:t>
    </dgm:pt>
    <dgm:pt modelId="{78D3D69C-F1F2-4295-9AFA-EFD881663876}">
      <dgm:prSet phldrT="[Texto]"/>
      <dgm:spPr/>
      <dgm:t>
        <a:bodyPr/>
        <a:lstStyle/>
        <a:p>
          <a:r>
            <a:rPr lang="es-MX" dirty="0" smtClean="0"/>
            <a:t>AUXILIAR DE MANTENIMIENTO</a:t>
          </a:r>
          <a:endParaRPr lang="es-MX" dirty="0"/>
        </a:p>
      </dgm:t>
    </dgm:pt>
    <dgm:pt modelId="{EFA5C178-AF64-4AB6-8BAB-E48F3CFAB3BC}" type="parTrans" cxnId="{71EA6086-1E01-4628-B6BE-651A34451B26}">
      <dgm:prSet/>
      <dgm:spPr/>
      <dgm:t>
        <a:bodyPr/>
        <a:lstStyle/>
        <a:p>
          <a:endParaRPr lang="es-MX"/>
        </a:p>
      </dgm:t>
    </dgm:pt>
    <dgm:pt modelId="{581D76C3-461B-4931-8839-3E2B91F3CD5C}" type="sibTrans" cxnId="{71EA6086-1E01-4628-B6BE-651A34451B26}">
      <dgm:prSet/>
      <dgm:spPr/>
      <dgm:t>
        <a:bodyPr/>
        <a:lstStyle/>
        <a:p>
          <a:endParaRPr lang="es-MX"/>
        </a:p>
      </dgm:t>
    </dgm:pt>
    <dgm:pt modelId="{821021D1-A257-4AB6-B7CF-25E21D0BE4F3}">
      <dgm:prSet phldrT="[Texto]"/>
      <dgm:spPr/>
      <dgm:t>
        <a:bodyPr/>
        <a:lstStyle/>
        <a:p>
          <a:r>
            <a:rPr lang="es-MX" dirty="0" smtClean="0"/>
            <a:t>ENCARGADO DE LIMPIEZA</a:t>
          </a:r>
          <a:endParaRPr lang="es-MX" dirty="0"/>
        </a:p>
      </dgm:t>
    </dgm:pt>
    <dgm:pt modelId="{6041FE63-6CBB-4EA5-A1C8-ECB825C31D66}" type="parTrans" cxnId="{F97141D8-8BBD-479D-B5E2-AACA3F386623}">
      <dgm:prSet/>
      <dgm:spPr/>
      <dgm:t>
        <a:bodyPr/>
        <a:lstStyle/>
        <a:p>
          <a:endParaRPr lang="es-MX"/>
        </a:p>
      </dgm:t>
    </dgm:pt>
    <dgm:pt modelId="{1B80CAAA-EDBD-4EE4-A014-F1747AC1F1BB}" type="sibTrans" cxnId="{F97141D8-8BBD-479D-B5E2-AACA3F386623}">
      <dgm:prSet/>
      <dgm:spPr/>
      <dgm:t>
        <a:bodyPr/>
        <a:lstStyle/>
        <a:p>
          <a:endParaRPr lang="es-MX"/>
        </a:p>
      </dgm:t>
    </dgm:pt>
    <dgm:pt modelId="{6068EDBB-972C-4F5D-87C6-2338A998DA63}">
      <dgm:prSet phldrT="[Texto]"/>
      <dgm:spPr/>
      <dgm:t>
        <a:bodyPr/>
        <a:lstStyle/>
        <a:p>
          <a:r>
            <a:rPr lang="es-MX" smtClean="0"/>
            <a:t>JARDINERO</a:t>
          </a:r>
          <a:endParaRPr lang="es-MX" dirty="0"/>
        </a:p>
      </dgm:t>
    </dgm:pt>
    <dgm:pt modelId="{85075A40-BDD6-4657-916D-B516260D90B3}" type="parTrans" cxnId="{63E6D40F-E76E-42A9-8D59-55AA770C83C0}">
      <dgm:prSet/>
      <dgm:spPr/>
      <dgm:t>
        <a:bodyPr/>
        <a:lstStyle/>
        <a:p>
          <a:endParaRPr lang="es-MX"/>
        </a:p>
      </dgm:t>
    </dgm:pt>
    <dgm:pt modelId="{112F69DA-AFCD-47F3-ADB9-91656A64A7ED}" type="sibTrans" cxnId="{63E6D40F-E76E-42A9-8D59-55AA770C83C0}">
      <dgm:prSet/>
      <dgm:spPr/>
      <dgm:t>
        <a:bodyPr/>
        <a:lstStyle/>
        <a:p>
          <a:endParaRPr lang="es-MX"/>
        </a:p>
      </dgm:t>
    </dgm:pt>
    <dgm:pt modelId="{8D0D3075-95EB-4297-B24A-6199CB561766}" type="pres">
      <dgm:prSet presAssocID="{6BDA69CC-47C8-47FB-A172-D83E29B88A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5548FE5E-1D2F-4704-9AA3-2F0E15EF6233}" type="pres">
      <dgm:prSet presAssocID="{08E5354E-CD38-4177-A291-B7B5EF66E283}" presName="hierRoot1" presStyleCnt="0"/>
      <dgm:spPr/>
    </dgm:pt>
    <dgm:pt modelId="{98EB14AE-62D8-4A85-9CF5-46EA1A7B80F1}" type="pres">
      <dgm:prSet presAssocID="{08E5354E-CD38-4177-A291-B7B5EF66E283}" presName="composite" presStyleCnt="0"/>
      <dgm:spPr/>
    </dgm:pt>
    <dgm:pt modelId="{2993AB85-FD40-4F9D-ADDF-61435805A65A}" type="pres">
      <dgm:prSet presAssocID="{08E5354E-CD38-4177-A291-B7B5EF66E283}" presName="background" presStyleLbl="node0" presStyleIdx="0" presStyleCnt="1"/>
      <dgm:spPr/>
    </dgm:pt>
    <dgm:pt modelId="{B8342844-4565-4CEA-9063-479132A285D5}" type="pres">
      <dgm:prSet presAssocID="{08E5354E-CD38-4177-A291-B7B5EF66E28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6863345-2B64-4479-9699-A5CB08B05491}" type="pres">
      <dgm:prSet presAssocID="{08E5354E-CD38-4177-A291-B7B5EF66E283}" presName="hierChild2" presStyleCnt="0"/>
      <dgm:spPr/>
    </dgm:pt>
    <dgm:pt modelId="{4062DCC5-9750-4D18-8CD3-7A7984A2BD21}" type="pres">
      <dgm:prSet presAssocID="{0208549F-6943-45D7-8BCF-EAA599A1F512}" presName="Name10" presStyleLbl="parChTrans1D2" presStyleIdx="0" presStyleCnt="2"/>
      <dgm:spPr/>
      <dgm:t>
        <a:bodyPr/>
        <a:lstStyle/>
        <a:p>
          <a:endParaRPr lang="es-MX"/>
        </a:p>
      </dgm:t>
    </dgm:pt>
    <dgm:pt modelId="{DDBE6ACB-AFDE-4A58-9290-B77AC6928C04}" type="pres">
      <dgm:prSet presAssocID="{7DDCBCA8-5B7C-42D7-B3B4-9342512959EB}" presName="hierRoot2" presStyleCnt="0"/>
      <dgm:spPr/>
    </dgm:pt>
    <dgm:pt modelId="{737462BA-8DF1-46F2-AC0D-06521AA93328}" type="pres">
      <dgm:prSet presAssocID="{7DDCBCA8-5B7C-42D7-B3B4-9342512959EB}" presName="composite2" presStyleCnt="0"/>
      <dgm:spPr/>
    </dgm:pt>
    <dgm:pt modelId="{174A737F-3A5A-4896-81EF-F2897CE9A490}" type="pres">
      <dgm:prSet presAssocID="{7DDCBCA8-5B7C-42D7-B3B4-9342512959EB}" presName="background2" presStyleLbl="node2" presStyleIdx="0" presStyleCnt="2"/>
      <dgm:spPr/>
    </dgm:pt>
    <dgm:pt modelId="{B3E8EF2F-BDE6-4E4C-A7DB-C2476BD28A39}" type="pres">
      <dgm:prSet presAssocID="{7DDCBCA8-5B7C-42D7-B3B4-9342512959EB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6553FE5-2703-4E9B-92AB-8A1F35A041CA}" type="pres">
      <dgm:prSet presAssocID="{7DDCBCA8-5B7C-42D7-B3B4-9342512959EB}" presName="hierChild3" presStyleCnt="0"/>
      <dgm:spPr/>
    </dgm:pt>
    <dgm:pt modelId="{97D4AC92-EB15-4BBC-A68F-8CDD0E9F4193}" type="pres">
      <dgm:prSet presAssocID="{EFA5C178-AF64-4AB6-8BAB-E48F3CFAB3BC}" presName="Name17" presStyleLbl="parChTrans1D3" presStyleIdx="0" presStyleCnt="3"/>
      <dgm:spPr/>
    </dgm:pt>
    <dgm:pt modelId="{E9BD2B1F-EAD7-43ED-BA24-6707238EF560}" type="pres">
      <dgm:prSet presAssocID="{78D3D69C-F1F2-4295-9AFA-EFD881663876}" presName="hierRoot3" presStyleCnt="0"/>
      <dgm:spPr/>
    </dgm:pt>
    <dgm:pt modelId="{1860FACC-45CC-438D-9780-AA366126DFBE}" type="pres">
      <dgm:prSet presAssocID="{78D3D69C-F1F2-4295-9AFA-EFD881663876}" presName="composite3" presStyleCnt="0"/>
      <dgm:spPr/>
    </dgm:pt>
    <dgm:pt modelId="{AA5BA690-B364-4990-AF7F-6DB61C0864F5}" type="pres">
      <dgm:prSet presAssocID="{78D3D69C-F1F2-4295-9AFA-EFD881663876}" presName="background3" presStyleLbl="node3" presStyleIdx="0" presStyleCnt="3"/>
      <dgm:spPr/>
    </dgm:pt>
    <dgm:pt modelId="{45E955C7-C6F0-4D1B-A9CF-3372D86FE1C7}" type="pres">
      <dgm:prSet presAssocID="{78D3D69C-F1F2-4295-9AFA-EFD881663876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232467F-E238-4789-929D-9A084BF99694}" type="pres">
      <dgm:prSet presAssocID="{78D3D69C-F1F2-4295-9AFA-EFD881663876}" presName="hierChild4" presStyleCnt="0"/>
      <dgm:spPr/>
    </dgm:pt>
    <dgm:pt modelId="{CFABC9AF-C885-42F2-AE25-19072978B472}" type="pres">
      <dgm:prSet presAssocID="{85075A40-BDD6-4657-916D-B516260D90B3}" presName="Name17" presStyleLbl="parChTrans1D3" presStyleIdx="1" presStyleCnt="3"/>
      <dgm:spPr/>
    </dgm:pt>
    <dgm:pt modelId="{AAFD8DA4-9BD4-484F-852D-4D523BE5D29D}" type="pres">
      <dgm:prSet presAssocID="{6068EDBB-972C-4F5D-87C6-2338A998DA63}" presName="hierRoot3" presStyleCnt="0"/>
      <dgm:spPr/>
    </dgm:pt>
    <dgm:pt modelId="{AF82317C-D1FF-48FF-A952-C6FD72164A9D}" type="pres">
      <dgm:prSet presAssocID="{6068EDBB-972C-4F5D-87C6-2338A998DA63}" presName="composite3" presStyleCnt="0"/>
      <dgm:spPr/>
    </dgm:pt>
    <dgm:pt modelId="{22E4869B-EC19-4F95-812B-03C84FF4999C}" type="pres">
      <dgm:prSet presAssocID="{6068EDBB-972C-4F5D-87C6-2338A998DA63}" presName="background3" presStyleLbl="node3" presStyleIdx="1" presStyleCnt="3"/>
      <dgm:spPr/>
    </dgm:pt>
    <dgm:pt modelId="{4F5FD192-8D7F-41C0-9178-6EB29F0B8990}" type="pres">
      <dgm:prSet presAssocID="{6068EDBB-972C-4F5D-87C6-2338A998DA63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E2BA5E2-21C9-44B8-BBC8-B235EB58B5DC}" type="pres">
      <dgm:prSet presAssocID="{6068EDBB-972C-4F5D-87C6-2338A998DA63}" presName="hierChild4" presStyleCnt="0"/>
      <dgm:spPr/>
    </dgm:pt>
    <dgm:pt modelId="{FB150A22-E4B8-4720-B73D-7B39BA6272B7}" type="pres">
      <dgm:prSet presAssocID="{6041FE63-6CBB-4EA5-A1C8-ECB825C31D66}" presName="Name10" presStyleLbl="parChTrans1D2" presStyleIdx="1" presStyleCnt="2"/>
      <dgm:spPr/>
    </dgm:pt>
    <dgm:pt modelId="{3E9C8D44-B8DD-4D8A-A0F1-31F8AE4DF755}" type="pres">
      <dgm:prSet presAssocID="{821021D1-A257-4AB6-B7CF-25E21D0BE4F3}" presName="hierRoot2" presStyleCnt="0"/>
      <dgm:spPr/>
    </dgm:pt>
    <dgm:pt modelId="{1CAB84F2-F072-4336-B5C4-44A47EC99D79}" type="pres">
      <dgm:prSet presAssocID="{821021D1-A257-4AB6-B7CF-25E21D0BE4F3}" presName="composite2" presStyleCnt="0"/>
      <dgm:spPr/>
    </dgm:pt>
    <dgm:pt modelId="{1B69FBCB-3B50-4C1E-8458-D8CCA1638EC7}" type="pres">
      <dgm:prSet presAssocID="{821021D1-A257-4AB6-B7CF-25E21D0BE4F3}" presName="background2" presStyleLbl="node2" presStyleIdx="1" presStyleCnt="2"/>
      <dgm:spPr/>
    </dgm:pt>
    <dgm:pt modelId="{FBE2CC1E-53C7-4822-BC07-7FD0CB2F0739}" type="pres">
      <dgm:prSet presAssocID="{821021D1-A257-4AB6-B7CF-25E21D0BE4F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65AB23B-E650-4131-A164-84F7D9C0D673}" type="pres">
      <dgm:prSet presAssocID="{821021D1-A257-4AB6-B7CF-25E21D0BE4F3}" presName="hierChild3" presStyleCnt="0"/>
      <dgm:spPr/>
    </dgm:pt>
    <dgm:pt modelId="{08652655-3257-4F55-9D53-01B501A67F15}" type="pres">
      <dgm:prSet presAssocID="{F17632A0-633E-46E2-BB05-8A55EE1F88CB}" presName="Name17" presStyleLbl="parChTrans1D3" presStyleIdx="2" presStyleCnt="3"/>
      <dgm:spPr/>
      <dgm:t>
        <a:bodyPr/>
        <a:lstStyle/>
        <a:p>
          <a:endParaRPr lang="es-MX"/>
        </a:p>
      </dgm:t>
    </dgm:pt>
    <dgm:pt modelId="{3DDA39A1-4ACB-4A99-93CD-0BBA63452225}" type="pres">
      <dgm:prSet presAssocID="{66DDFD8D-5703-4BDE-9A84-42C2F6E3273C}" presName="hierRoot3" presStyleCnt="0"/>
      <dgm:spPr/>
    </dgm:pt>
    <dgm:pt modelId="{1C398F98-D0AF-414D-85F6-228545A31073}" type="pres">
      <dgm:prSet presAssocID="{66DDFD8D-5703-4BDE-9A84-42C2F6E3273C}" presName="composite3" presStyleCnt="0"/>
      <dgm:spPr/>
    </dgm:pt>
    <dgm:pt modelId="{2C111439-F43D-42F6-B2C6-5FF34ECBF3F0}" type="pres">
      <dgm:prSet presAssocID="{66DDFD8D-5703-4BDE-9A84-42C2F6E3273C}" presName="background3" presStyleLbl="node3" presStyleIdx="2" presStyleCnt="3"/>
      <dgm:spPr/>
    </dgm:pt>
    <dgm:pt modelId="{D9DFDF49-F3A4-4CF1-AC1C-45309B1512A2}" type="pres">
      <dgm:prSet presAssocID="{66DDFD8D-5703-4BDE-9A84-42C2F6E3273C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6D05E95-40D7-49EA-BC51-0D4D849B8777}" type="pres">
      <dgm:prSet presAssocID="{66DDFD8D-5703-4BDE-9A84-42C2F6E3273C}" presName="hierChild4" presStyleCnt="0"/>
      <dgm:spPr/>
    </dgm:pt>
  </dgm:ptLst>
  <dgm:cxnLst>
    <dgm:cxn modelId="{8CCD24E5-E202-4C0B-AF2F-16A05DEF4F4F}" type="presOf" srcId="{7DDCBCA8-5B7C-42D7-B3B4-9342512959EB}" destId="{B3E8EF2F-BDE6-4E4C-A7DB-C2476BD28A39}" srcOrd="0" destOrd="0" presId="urn:microsoft.com/office/officeart/2005/8/layout/hierarchy1"/>
    <dgm:cxn modelId="{63E6D40F-E76E-42A9-8D59-55AA770C83C0}" srcId="{7DDCBCA8-5B7C-42D7-B3B4-9342512959EB}" destId="{6068EDBB-972C-4F5D-87C6-2338A998DA63}" srcOrd="1" destOrd="0" parTransId="{85075A40-BDD6-4657-916D-B516260D90B3}" sibTransId="{112F69DA-AFCD-47F3-ADB9-91656A64A7ED}"/>
    <dgm:cxn modelId="{DCF65CA8-54EC-4A86-8B27-D875146A24DE}" type="presOf" srcId="{6041FE63-6CBB-4EA5-A1C8-ECB825C31D66}" destId="{FB150A22-E4B8-4720-B73D-7B39BA6272B7}" srcOrd="0" destOrd="0" presId="urn:microsoft.com/office/officeart/2005/8/layout/hierarchy1"/>
    <dgm:cxn modelId="{1F50C2D6-D381-4EE8-A398-B81194DE08EE}" type="presOf" srcId="{F17632A0-633E-46E2-BB05-8A55EE1F88CB}" destId="{08652655-3257-4F55-9D53-01B501A67F15}" srcOrd="0" destOrd="0" presId="urn:microsoft.com/office/officeart/2005/8/layout/hierarchy1"/>
    <dgm:cxn modelId="{71EA6086-1E01-4628-B6BE-651A34451B26}" srcId="{7DDCBCA8-5B7C-42D7-B3B4-9342512959EB}" destId="{78D3D69C-F1F2-4295-9AFA-EFD881663876}" srcOrd="0" destOrd="0" parTransId="{EFA5C178-AF64-4AB6-8BAB-E48F3CFAB3BC}" sibTransId="{581D76C3-461B-4931-8839-3E2B91F3CD5C}"/>
    <dgm:cxn modelId="{F6FB4586-8589-4DE8-93E1-8CD6E3B628BF}" type="presOf" srcId="{85075A40-BDD6-4657-916D-B516260D90B3}" destId="{CFABC9AF-C885-42F2-AE25-19072978B472}" srcOrd="0" destOrd="0" presId="urn:microsoft.com/office/officeart/2005/8/layout/hierarchy1"/>
    <dgm:cxn modelId="{673A1E27-5C88-4B88-A4C9-D2916E652033}" type="presOf" srcId="{821021D1-A257-4AB6-B7CF-25E21D0BE4F3}" destId="{FBE2CC1E-53C7-4822-BC07-7FD0CB2F0739}" srcOrd="0" destOrd="0" presId="urn:microsoft.com/office/officeart/2005/8/layout/hierarchy1"/>
    <dgm:cxn modelId="{2C26218D-6819-4C5A-8D40-2954578039A0}" srcId="{08E5354E-CD38-4177-A291-B7B5EF66E283}" destId="{7DDCBCA8-5B7C-42D7-B3B4-9342512959EB}" srcOrd="0" destOrd="0" parTransId="{0208549F-6943-45D7-8BCF-EAA599A1F512}" sibTransId="{698534D8-3145-4482-A7C0-BFCF9FA9B469}"/>
    <dgm:cxn modelId="{F97141D8-8BBD-479D-B5E2-AACA3F386623}" srcId="{08E5354E-CD38-4177-A291-B7B5EF66E283}" destId="{821021D1-A257-4AB6-B7CF-25E21D0BE4F3}" srcOrd="1" destOrd="0" parTransId="{6041FE63-6CBB-4EA5-A1C8-ECB825C31D66}" sibTransId="{1B80CAAA-EDBD-4EE4-A014-F1747AC1F1BB}"/>
    <dgm:cxn modelId="{C128FD90-3D94-45B6-B929-4EE81548095C}" srcId="{6BDA69CC-47C8-47FB-A172-D83E29B88A0F}" destId="{08E5354E-CD38-4177-A291-B7B5EF66E283}" srcOrd="0" destOrd="0" parTransId="{99EB4D31-2BD3-4898-8D7D-62CC47115E25}" sibTransId="{0D62F2F8-1C55-4571-907E-F8BFBD2C9B7F}"/>
    <dgm:cxn modelId="{F124DEC8-F206-4B7D-8C55-1A7715C3EA43}" type="presOf" srcId="{6BDA69CC-47C8-47FB-A172-D83E29B88A0F}" destId="{8D0D3075-95EB-4297-B24A-6199CB561766}" srcOrd="0" destOrd="0" presId="urn:microsoft.com/office/officeart/2005/8/layout/hierarchy1"/>
    <dgm:cxn modelId="{AC2AE532-C656-4D63-B12C-77C976129924}" type="presOf" srcId="{08E5354E-CD38-4177-A291-B7B5EF66E283}" destId="{B8342844-4565-4CEA-9063-479132A285D5}" srcOrd="0" destOrd="0" presId="urn:microsoft.com/office/officeart/2005/8/layout/hierarchy1"/>
    <dgm:cxn modelId="{4B5CA193-57B3-4312-9658-BB573E92E575}" type="presOf" srcId="{EFA5C178-AF64-4AB6-8BAB-E48F3CFAB3BC}" destId="{97D4AC92-EB15-4BBC-A68F-8CDD0E9F4193}" srcOrd="0" destOrd="0" presId="urn:microsoft.com/office/officeart/2005/8/layout/hierarchy1"/>
    <dgm:cxn modelId="{D186C3A0-6E69-406A-A7E6-C7C9BD89F4E5}" type="presOf" srcId="{66DDFD8D-5703-4BDE-9A84-42C2F6E3273C}" destId="{D9DFDF49-F3A4-4CF1-AC1C-45309B1512A2}" srcOrd="0" destOrd="0" presId="urn:microsoft.com/office/officeart/2005/8/layout/hierarchy1"/>
    <dgm:cxn modelId="{01B72089-49D3-44CA-B2EF-91071F93AE54}" type="presOf" srcId="{6068EDBB-972C-4F5D-87C6-2338A998DA63}" destId="{4F5FD192-8D7F-41C0-9178-6EB29F0B8990}" srcOrd="0" destOrd="0" presId="urn:microsoft.com/office/officeart/2005/8/layout/hierarchy1"/>
    <dgm:cxn modelId="{010EBB0F-E516-4797-AF0E-266404C78C11}" srcId="{821021D1-A257-4AB6-B7CF-25E21D0BE4F3}" destId="{66DDFD8D-5703-4BDE-9A84-42C2F6E3273C}" srcOrd="0" destOrd="0" parTransId="{F17632A0-633E-46E2-BB05-8A55EE1F88CB}" sibTransId="{89028F99-DF5B-4EA8-9455-784F597F167C}"/>
    <dgm:cxn modelId="{7F4ECDC0-5988-4F1E-B033-5C6207D8C9AA}" type="presOf" srcId="{0208549F-6943-45D7-8BCF-EAA599A1F512}" destId="{4062DCC5-9750-4D18-8CD3-7A7984A2BD21}" srcOrd="0" destOrd="0" presId="urn:microsoft.com/office/officeart/2005/8/layout/hierarchy1"/>
    <dgm:cxn modelId="{F3C7BECF-1C23-4991-AE8C-22A634ABF4F3}" type="presOf" srcId="{78D3D69C-F1F2-4295-9AFA-EFD881663876}" destId="{45E955C7-C6F0-4D1B-A9CF-3372D86FE1C7}" srcOrd="0" destOrd="0" presId="urn:microsoft.com/office/officeart/2005/8/layout/hierarchy1"/>
    <dgm:cxn modelId="{188C4495-446B-4F4C-9399-B616D68391E9}" type="presParOf" srcId="{8D0D3075-95EB-4297-B24A-6199CB561766}" destId="{5548FE5E-1D2F-4704-9AA3-2F0E15EF6233}" srcOrd="0" destOrd="0" presId="urn:microsoft.com/office/officeart/2005/8/layout/hierarchy1"/>
    <dgm:cxn modelId="{C812F778-707F-48F4-9172-7EC8484E72A2}" type="presParOf" srcId="{5548FE5E-1D2F-4704-9AA3-2F0E15EF6233}" destId="{98EB14AE-62D8-4A85-9CF5-46EA1A7B80F1}" srcOrd="0" destOrd="0" presId="urn:microsoft.com/office/officeart/2005/8/layout/hierarchy1"/>
    <dgm:cxn modelId="{832772F4-2072-48A4-82E3-9E65BAFB1AB5}" type="presParOf" srcId="{98EB14AE-62D8-4A85-9CF5-46EA1A7B80F1}" destId="{2993AB85-FD40-4F9D-ADDF-61435805A65A}" srcOrd="0" destOrd="0" presId="urn:microsoft.com/office/officeart/2005/8/layout/hierarchy1"/>
    <dgm:cxn modelId="{EF5AF0C8-C8C2-4EAA-B164-EA5E288565DC}" type="presParOf" srcId="{98EB14AE-62D8-4A85-9CF5-46EA1A7B80F1}" destId="{B8342844-4565-4CEA-9063-479132A285D5}" srcOrd="1" destOrd="0" presId="urn:microsoft.com/office/officeart/2005/8/layout/hierarchy1"/>
    <dgm:cxn modelId="{0BACFE4D-5CB1-4761-9E13-826D53ADF0FB}" type="presParOf" srcId="{5548FE5E-1D2F-4704-9AA3-2F0E15EF6233}" destId="{C6863345-2B64-4479-9699-A5CB08B05491}" srcOrd="1" destOrd="0" presId="urn:microsoft.com/office/officeart/2005/8/layout/hierarchy1"/>
    <dgm:cxn modelId="{228ACD9E-A05C-471E-8E94-EF5D79EE421E}" type="presParOf" srcId="{C6863345-2B64-4479-9699-A5CB08B05491}" destId="{4062DCC5-9750-4D18-8CD3-7A7984A2BD21}" srcOrd="0" destOrd="0" presId="urn:microsoft.com/office/officeart/2005/8/layout/hierarchy1"/>
    <dgm:cxn modelId="{7A2BE1FA-245D-4B46-B417-62704093811E}" type="presParOf" srcId="{C6863345-2B64-4479-9699-A5CB08B05491}" destId="{DDBE6ACB-AFDE-4A58-9290-B77AC6928C04}" srcOrd="1" destOrd="0" presId="urn:microsoft.com/office/officeart/2005/8/layout/hierarchy1"/>
    <dgm:cxn modelId="{E3668814-DF19-4C2C-865B-DD0C245DE21A}" type="presParOf" srcId="{DDBE6ACB-AFDE-4A58-9290-B77AC6928C04}" destId="{737462BA-8DF1-46F2-AC0D-06521AA93328}" srcOrd="0" destOrd="0" presId="urn:microsoft.com/office/officeart/2005/8/layout/hierarchy1"/>
    <dgm:cxn modelId="{F1A29AE4-3E8B-42B7-B17F-E56CD3447032}" type="presParOf" srcId="{737462BA-8DF1-46F2-AC0D-06521AA93328}" destId="{174A737F-3A5A-4896-81EF-F2897CE9A490}" srcOrd="0" destOrd="0" presId="urn:microsoft.com/office/officeart/2005/8/layout/hierarchy1"/>
    <dgm:cxn modelId="{D8CD8926-9596-4DD7-AF7B-14AF176E5A95}" type="presParOf" srcId="{737462BA-8DF1-46F2-AC0D-06521AA93328}" destId="{B3E8EF2F-BDE6-4E4C-A7DB-C2476BD28A39}" srcOrd="1" destOrd="0" presId="urn:microsoft.com/office/officeart/2005/8/layout/hierarchy1"/>
    <dgm:cxn modelId="{FBD28296-37F4-4EF0-B610-AEC84103AB04}" type="presParOf" srcId="{DDBE6ACB-AFDE-4A58-9290-B77AC6928C04}" destId="{66553FE5-2703-4E9B-92AB-8A1F35A041CA}" srcOrd="1" destOrd="0" presId="urn:microsoft.com/office/officeart/2005/8/layout/hierarchy1"/>
    <dgm:cxn modelId="{B71EE196-E800-41D2-B1E2-1AAF74C2C033}" type="presParOf" srcId="{66553FE5-2703-4E9B-92AB-8A1F35A041CA}" destId="{97D4AC92-EB15-4BBC-A68F-8CDD0E9F4193}" srcOrd="0" destOrd="0" presId="urn:microsoft.com/office/officeart/2005/8/layout/hierarchy1"/>
    <dgm:cxn modelId="{281379D6-75E6-4E65-8C7D-26A9446F3DC5}" type="presParOf" srcId="{66553FE5-2703-4E9B-92AB-8A1F35A041CA}" destId="{E9BD2B1F-EAD7-43ED-BA24-6707238EF560}" srcOrd="1" destOrd="0" presId="urn:microsoft.com/office/officeart/2005/8/layout/hierarchy1"/>
    <dgm:cxn modelId="{F5CAA554-388F-417A-88E6-577ACF1B68BC}" type="presParOf" srcId="{E9BD2B1F-EAD7-43ED-BA24-6707238EF560}" destId="{1860FACC-45CC-438D-9780-AA366126DFBE}" srcOrd="0" destOrd="0" presId="urn:microsoft.com/office/officeart/2005/8/layout/hierarchy1"/>
    <dgm:cxn modelId="{ADB17253-BB5E-4A30-9CDC-B60916BE8CF5}" type="presParOf" srcId="{1860FACC-45CC-438D-9780-AA366126DFBE}" destId="{AA5BA690-B364-4990-AF7F-6DB61C0864F5}" srcOrd="0" destOrd="0" presId="urn:microsoft.com/office/officeart/2005/8/layout/hierarchy1"/>
    <dgm:cxn modelId="{6E1BC7CE-A56F-4AA4-BEF1-9161E4BC4BAC}" type="presParOf" srcId="{1860FACC-45CC-438D-9780-AA366126DFBE}" destId="{45E955C7-C6F0-4D1B-A9CF-3372D86FE1C7}" srcOrd="1" destOrd="0" presId="urn:microsoft.com/office/officeart/2005/8/layout/hierarchy1"/>
    <dgm:cxn modelId="{2CC146CC-48D2-4612-8066-09EECF62C035}" type="presParOf" srcId="{E9BD2B1F-EAD7-43ED-BA24-6707238EF560}" destId="{7232467F-E238-4789-929D-9A084BF99694}" srcOrd="1" destOrd="0" presId="urn:microsoft.com/office/officeart/2005/8/layout/hierarchy1"/>
    <dgm:cxn modelId="{0E5CB20F-8974-489D-9BF3-23E7130646AD}" type="presParOf" srcId="{66553FE5-2703-4E9B-92AB-8A1F35A041CA}" destId="{CFABC9AF-C885-42F2-AE25-19072978B472}" srcOrd="2" destOrd="0" presId="urn:microsoft.com/office/officeart/2005/8/layout/hierarchy1"/>
    <dgm:cxn modelId="{34A198C1-605A-4B5C-831E-756F7C4CB46F}" type="presParOf" srcId="{66553FE5-2703-4E9B-92AB-8A1F35A041CA}" destId="{AAFD8DA4-9BD4-484F-852D-4D523BE5D29D}" srcOrd="3" destOrd="0" presId="urn:microsoft.com/office/officeart/2005/8/layout/hierarchy1"/>
    <dgm:cxn modelId="{944895AF-CC13-4FA5-8C29-E1F4348C0830}" type="presParOf" srcId="{AAFD8DA4-9BD4-484F-852D-4D523BE5D29D}" destId="{AF82317C-D1FF-48FF-A952-C6FD72164A9D}" srcOrd="0" destOrd="0" presId="urn:microsoft.com/office/officeart/2005/8/layout/hierarchy1"/>
    <dgm:cxn modelId="{35A0F206-03D8-4164-8234-314DA48D3384}" type="presParOf" srcId="{AF82317C-D1FF-48FF-A952-C6FD72164A9D}" destId="{22E4869B-EC19-4F95-812B-03C84FF4999C}" srcOrd="0" destOrd="0" presId="urn:microsoft.com/office/officeart/2005/8/layout/hierarchy1"/>
    <dgm:cxn modelId="{E716188D-7BD2-4D87-8A63-8DD1D48EAE6A}" type="presParOf" srcId="{AF82317C-D1FF-48FF-A952-C6FD72164A9D}" destId="{4F5FD192-8D7F-41C0-9178-6EB29F0B8990}" srcOrd="1" destOrd="0" presId="urn:microsoft.com/office/officeart/2005/8/layout/hierarchy1"/>
    <dgm:cxn modelId="{10C29AB0-38FA-4EF6-BB9B-58DEE6DC6165}" type="presParOf" srcId="{AAFD8DA4-9BD4-484F-852D-4D523BE5D29D}" destId="{4E2BA5E2-21C9-44B8-BBC8-B235EB58B5DC}" srcOrd="1" destOrd="0" presId="urn:microsoft.com/office/officeart/2005/8/layout/hierarchy1"/>
    <dgm:cxn modelId="{1E688CA7-54E7-4305-BF6E-27EB642AC3AA}" type="presParOf" srcId="{C6863345-2B64-4479-9699-A5CB08B05491}" destId="{FB150A22-E4B8-4720-B73D-7B39BA6272B7}" srcOrd="2" destOrd="0" presId="urn:microsoft.com/office/officeart/2005/8/layout/hierarchy1"/>
    <dgm:cxn modelId="{4C61E257-B9A0-471F-BFE6-D626CFB18D37}" type="presParOf" srcId="{C6863345-2B64-4479-9699-A5CB08B05491}" destId="{3E9C8D44-B8DD-4D8A-A0F1-31F8AE4DF755}" srcOrd="3" destOrd="0" presId="urn:microsoft.com/office/officeart/2005/8/layout/hierarchy1"/>
    <dgm:cxn modelId="{EE9DF44E-8150-4274-A380-C4E38A2037BD}" type="presParOf" srcId="{3E9C8D44-B8DD-4D8A-A0F1-31F8AE4DF755}" destId="{1CAB84F2-F072-4336-B5C4-44A47EC99D79}" srcOrd="0" destOrd="0" presId="urn:microsoft.com/office/officeart/2005/8/layout/hierarchy1"/>
    <dgm:cxn modelId="{6C4CF390-AF8A-4AC9-A1E3-DC31D393285F}" type="presParOf" srcId="{1CAB84F2-F072-4336-B5C4-44A47EC99D79}" destId="{1B69FBCB-3B50-4C1E-8458-D8CCA1638EC7}" srcOrd="0" destOrd="0" presId="urn:microsoft.com/office/officeart/2005/8/layout/hierarchy1"/>
    <dgm:cxn modelId="{2A598B17-9A74-4FEA-9847-F6F96B2ADE03}" type="presParOf" srcId="{1CAB84F2-F072-4336-B5C4-44A47EC99D79}" destId="{FBE2CC1E-53C7-4822-BC07-7FD0CB2F0739}" srcOrd="1" destOrd="0" presId="urn:microsoft.com/office/officeart/2005/8/layout/hierarchy1"/>
    <dgm:cxn modelId="{7A083A9C-970B-45C5-BF79-685C8F52CB9C}" type="presParOf" srcId="{3E9C8D44-B8DD-4D8A-A0F1-31F8AE4DF755}" destId="{F65AB23B-E650-4131-A164-84F7D9C0D673}" srcOrd="1" destOrd="0" presId="urn:microsoft.com/office/officeart/2005/8/layout/hierarchy1"/>
    <dgm:cxn modelId="{22F2A58D-B9A6-46CC-A343-9FDB910CEAFF}" type="presParOf" srcId="{F65AB23B-E650-4131-A164-84F7D9C0D673}" destId="{08652655-3257-4F55-9D53-01B501A67F15}" srcOrd="0" destOrd="0" presId="urn:microsoft.com/office/officeart/2005/8/layout/hierarchy1"/>
    <dgm:cxn modelId="{FD3D3759-3E6C-4D35-AE51-DA89D72DBCB1}" type="presParOf" srcId="{F65AB23B-E650-4131-A164-84F7D9C0D673}" destId="{3DDA39A1-4ACB-4A99-93CD-0BBA63452225}" srcOrd="1" destOrd="0" presId="urn:microsoft.com/office/officeart/2005/8/layout/hierarchy1"/>
    <dgm:cxn modelId="{0CBAC6B4-4505-430D-BD20-42674E8871B3}" type="presParOf" srcId="{3DDA39A1-4ACB-4A99-93CD-0BBA63452225}" destId="{1C398F98-D0AF-414D-85F6-228545A31073}" srcOrd="0" destOrd="0" presId="urn:microsoft.com/office/officeart/2005/8/layout/hierarchy1"/>
    <dgm:cxn modelId="{A531A62F-188D-451A-8C92-A990193A194A}" type="presParOf" srcId="{1C398F98-D0AF-414D-85F6-228545A31073}" destId="{2C111439-F43D-42F6-B2C6-5FF34ECBF3F0}" srcOrd="0" destOrd="0" presId="urn:microsoft.com/office/officeart/2005/8/layout/hierarchy1"/>
    <dgm:cxn modelId="{F8DFF871-F655-4B46-9E9B-AFAC4DEB6D07}" type="presParOf" srcId="{1C398F98-D0AF-414D-85F6-228545A31073}" destId="{D9DFDF49-F3A4-4CF1-AC1C-45309B1512A2}" srcOrd="1" destOrd="0" presId="urn:microsoft.com/office/officeart/2005/8/layout/hierarchy1"/>
    <dgm:cxn modelId="{57A2C213-903E-4F3E-924D-9E028293C7B1}" type="presParOf" srcId="{3DDA39A1-4ACB-4A99-93CD-0BBA63452225}" destId="{E6D05E95-40D7-49EA-BC51-0D4D849B877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972480-2A2A-49F1-8CF9-7808BF4909BA}">
      <dsp:nvSpPr>
        <dsp:cNvPr id="0" name=""/>
        <dsp:cNvSpPr/>
      </dsp:nvSpPr>
      <dsp:spPr>
        <a:xfrm>
          <a:off x="7351051" y="2738749"/>
          <a:ext cx="1415966" cy="1347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844"/>
              </a:lnTo>
              <a:lnTo>
                <a:pt x="1415966" y="91844"/>
              </a:lnTo>
              <a:lnTo>
                <a:pt x="1415966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2FC5A-DC0F-4366-92C4-D086A3424FD9}">
      <dsp:nvSpPr>
        <dsp:cNvPr id="0" name=""/>
        <dsp:cNvSpPr/>
      </dsp:nvSpPr>
      <dsp:spPr>
        <a:xfrm>
          <a:off x="7351051" y="2738749"/>
          <a:ext cx="849579" cy="1347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844"/>
              </a:lnTo>
              <a:lnTo>
                <a:pt x="849579" y="91844"/>
              </a:lnTo>
              <a:lnTo>
                <a:pt x="849579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082EB-2634-4B39-BF89-3D3205CBF373}">
      <dsp:nvSpPr>
        <dsp:cNvPr id="0" name=""/>
        <dsp:cNvSpPr/>
      </dsp:nvSpPr>
      <dsp:spPr>
        <a:xfrm>
          <a:off x="7351051" y="2738749"/>
          <a:ext cx="283193" cy="1347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844"/>
              </a:lnTo>
              <a:lnTo>
                <a:pt x="283193" y="91844"/>
              </a:lnTo>
              <a:lnTo>
                <a:pt x="283193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B3F799-1BD1-43DF-94AF-88CAC03A3013}">
      <dsp:nvSpPr>
        <dsp:cNvPr id="0" name=""/>
        <dsp:cNvSpPr/>
      </dsp:nvSpPr>
      <dsp:spPr>
        <a:xfrm>
          <a:off x="7067858" y="2738749"/>
          <a:ext cx="283193" cy="134774"/>
        </a:xfrm>
        <a:custGeom>
          <a:avLst/>
          <a:gdLst/>
          <a:ahLst/>
          <a:cxnLst/>
          <a:rect l="0" t="0" r="0" b="0"/>
          <a:pathLst>
            <a:path>
              <a:moveTo>
                <a:pt x="283193" y="0"/>
              </a:moveTo>
              <a:lnTo>
                <a:pt x="283193" y="91844"/>
              </a:lnTo>
              <a:lnTo>
                <a:pt x="0" y="91844"/>
              </a:lnTo>
              <a:lnTo>
                <a:pt x="0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F7347F-9114-49B9-AFD4-05A75AB4BDD8}">
      <dsp:nvSpPr>
        <dsp:cNvPr id="0" name=""/>
        <dsp:cNvSpPr/>
      </dsp:nvSpPr>
      <dsp:spPr>
        <a:xfrm>
          <a:off x="6501472" y="2738749"/>
          <a:ext cx="849579" cy="134774"/>
        </a:xfrm>
        <a:custGeom>
          <a:avLst/>
          <a:gdLst/>
          <a:ahLst/>
          <a:cxnLst/>
          <a:rect l="0" t="0" r="0" b="0"/>
          <a:pathLst>
            <a:path>
              <a:moveTo>
                <a:pt x="849579" y="0"/>
              </a:moveTo>
              <a:lnTo>
                <a:pt x="849579" y="91844"/>
              </a:lnTo>
              <a:lnTo>
                <a:pt x="0" y="91844"/>
              </a:lnTo>
              <a:lnTo>
                <a:pt x="0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64FE1-8220-4A4B-BC3B-FF2FB780956B}">
      <dsp:nvSpPr>
        <dsp:cNvPr id="0" name=""/>
        <dsp:cNvSpPr/>
      </dsp:nvSpPr>
      <dsp:spPr>
        <a:xfrm>
          <a:off x="5887743" y="3167787"/>
          <a:ext cx="91440" cy="442821"/>
        </a:xfrm>
        <a:custGeom>
          <a:avLst/>
          <a:gdLst/>
          <a:ahLst/>
          <a:cxnLst/>
          <a:rect l="0" t="0" r="0" b="0"/>
          <a:pathLst>
            <a:path>
              <a:moveTo>
                <a:pt x="47341" y="0"/>
              </a:moveTo>
              <a:lnTo>
                <a:pt x="47341" y="399891"/>
              </a:lnTo>
              <a:lnTo>
                <a:pt x="45720" y="399891"/>
              </a:lnTo>
              <a:lnTo>
                <a:pt x="45720" y="442821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4BBA60-7453-4C12-94E0-34998E6C469A}">
      <dsp:nvSpPr>
        <dsp:cNvPr id="0" name=""/>
        <dsp:cNvSpPr/>
      </dsp:nvSpPr>
      <dsp:spPr>
        <a:xfrm>
          <a:off x="5935085" y="2738749"/>
          <a:ext cx="1415966" cy="134774"/>
        </a:xfrm>
        <a:custGeom>
          <a:avLst/>
          <a:gdLst/>
          <a:ahLst/>
          <a:cxnLst/>
          <a:rect l="0" t="0" r="0" b="0"/>
          <a:pathLst>
            <a:path>
              <a:moveTo>
                <a:pt x="1415966" y="0"/>
              </a:moveTo>
              <a:lnTo>
                <a:pt x="1415966" y="91844"/>
              </a:lnTo>
              <a:lnTo>
                <a:pt x="0" y="91844"/>
              </a:lnTo>
              <a:lnTo>
                <a:pt x="0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A4B164-F54E-4F8A-AE69-3FE42C9AE4C1}">
      <dsp:nvSpPr>
        <dsp:cNvPr id="0" name=""/>
        <dsp:cNvSpPr/>
      </dsp:nvSpPr>
      <dsp:spPr>
        <a:xfrm>
          <a:off x="4055463" y="1910572"/>
          <a:ext cx="3295588" cy="533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983"/>
              </a:lnTo>
              <a:lnTo>
                <a:pt x="3295588" y="490983"/>
              </a:lnTo>
              <a:lnTo>
                <a:pt x="3295588" y="53391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BC948F-720B-4681-9DAF-EFB4B42FEAD6}">
      <dsp:nvSpPr>
        <dsp:cNvPr id="0" name=""/>
        <dsp:cNvSpPr/>
      </dsp:nvSpPr>
      <dsp:spPr>
        <a:xfrm>
          <a:off x="5308173" y="3167787"/>
          <a:ext cx="91440" cy="460297"/>
        </a:xfrm>
        <a:custGeom>
          <a:avLst/>
          <a:gdLst/>
          <a:ahLst/>
          <a:cxnLst/>
          <a:rect l="0" t="0" r="0" b="0"/>
          <a:pathLst>
            <a:path>
              <a:moveTo>
                <a:pt x="60525" y="0"/>
              </a:moveTo>
              <a:lnTo>
                <a:pt x="60525" y="417367"/>
              </a:lnTo>
              <a:lnTo>
                <a:pt x="45720" y="417367"/>
              </a:lnTo>
              <a:lnTo>
                <a:pt x="45720" y="460297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18731E-C9DA-4DFA-9605-B3BE67EB4E36}">
      <dsp:nvSpPr>
        <dsp:cNvPr id="0" name=""/>
        <dsp:cNvSpPr/>
      </dsp:nvSpPr>
      <dsp:spPr>
        <a:xfrm>
          <a:off x="4802312" y="2738749"/>
          <a:ext cx="566386" cy="1347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844"/>
              </a:lnTo>
              <a:lnTo>
                <a:pt x="566386" y="91844"/>
              </a:lnTo>
              <a:lnTo>
                <a:pt x="566386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8ED4C-6A4F-4F13-8829-113D56ED9146}">
      <dsp:nvSpPr>
        <dsp:cNvPr id="0" name=""/>
        <dsp:cNvSpPr/>
      </dsp:nvSpPr>
      <dsp:spPr>
        <a:xfrm>
          <a:off x="4756592" y="2738749"/>
          <a:ext cx="91440" cy="1347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A4967D-C446-4EE6-8044-58348D683331}">
      <dsp:nvSpPr>
        <dsp:cNvPr id="0" name=""/>
        <dsp:cNvSpPr/>
      </dsp:nvSpPr>
      <dsp:spPr>
        <a:xfrm>
          <a:off x="4235925" y="3167787"/>
          <a:ext cx="214502" cy="837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4272"/>
              </a:lnTo>
              <a:lnTo>
                <a:pt x="214502" y="794272"/>
              </a:lnTo>
              <a:lnTo>
                <a:pt x="214502" y="837202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5DCF88-F254-4324-B957-34381B4FF1FB}">
      <dsp:nvSpPr>
        <dsp:cNvPr id="0" name=""/>
        <dsp:cNvSpPr/>
      </dsp:nvSpPr>
      <dsp:spPr>
        <a:xfrm>
          <a:off x="3882975" y="3167787"/>
          <a:ext cx="352949" cy="832561"/>
        </a:xfrm>
        <a:custGeom>
          <a:avLst/>
          <a:gdLst/>
          <a:ahLst/>
          <a:cxnLst/>
          <a:rect l="0" t="0" r="0" b="0"/>
          <a:pathLst>
            <a:path>
              <a:moveTo>
                <a:pt x="352949" y="0"/>
              </a:moveTo>
              <a:lnTo>
                <a:pt x="352949" y="789631"/>
              </a:lnTo>
              <a:lnTo>
                <a:pt x="0" y="789631"/>
              </a:lnTo>
              <a:lnTo>
                <a:pt x="0" y="832561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E6ADA9-F46C-4A30-988C-633D4AA720DA}">
      <dsp:nvSpPr>
        <dsp:cNvPr id="0" name=""/>
        <dsp:cNvSpPr/>
      </dsp:nvSpPr>
      <dsp:spPr>
        <a:xfrm>
          <a:off x="4235925" y="2738749"/>
          <a:ext cx="566386" cy="134774"/>
        </a:xfrm>
        <a:custGeom>
          <a:avLst/>
          <a:gdLst/>
          <a:ahLst/>
          <a:cxnLst/>
          <a:rect l="0" t="0" r="0" b="0"/>
          <a:pathLst>
            <a:path>
              <a:moveTo>
                <a:pt x="566386" y="0"/>
              </a:moveTo>
              <a:lnTo>
                <a:pt x="566386" y="91844"/>
              </a:lnTo>
              <a:lnTo>
                <a:pt x="0" y="91844"/>
              </a:lnTo>
              <a:lnTo>
                <a:pt x="0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81C33-2564-42A7-BDA1-EC2AC3977B55}">
      <dsp:nvSpPr>
        <dsp:cNvPr id="0" name=""/>
        <dsp:cNvSpPr/>
      </dsp:nvSpPr>
      <dsp:spPr>
        <a:xfrm>
          <a:off x="4055463" y="1910572"/>
          <a:ext cx="746849" cy="533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983"/>
              </a:lnTo>
              <a:lnTo>
                <a:pt x="746849" y="490983"/>
              </a:lnTo>
              <a:lnTo>
                <a:pt x="746849" y="53391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60220B-74A0-444D-8309-1E236D6BE5F1}">
      <dsp:nvSpPr>
        <dsp:cNvPr id="0" name=""/>
        <dsp:cNvSpPr/>
      </dsp:nvSpPr>
      <dsp:spPr>
        <a:xfrm>
          <a:off x="3103152" y="2738749"/>
          <a:ext cx="566386" cy="1347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844"/>
              </a:lnTo>
              <a:lnTo>
                <a:pt x="566386" y="91844"/>
              </a:lnTo>
              <a:lnTo>
                <a:pt x="566386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7430C0-8BBC-4AAD-8314-0D155D714E4B}">
      <dsp:nvSpPr>
        <dsp:cNvPr id="0" name=""/>
        <dsp:cNvSpPr/>
      </dsp:nvSpPr>
      <dsp:spPr>
        <a:xfrm>
          <a:off x="3057432" y="2738749"/>
          <a:ext cx="91440" cy="1347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13D3E-DD0D-493B-B9DC-746154D678DC}">
      <dsp:nvSpPr>
        <dsp:cNvPr id="0" name=""/>
        <dsp:cNvSpPr/>
      </dsp:nvSpPr>
      <dsp:spPr>
        <a:xfrm>
          <a:off x="2536765" y="2738749"/>
          <a:ext cx="566386" cy="134774"/>
        </a:xfrm>
        <a:custGeom>
          <a:avLst/>
          <a:gdLst/>
          <a:ahLst/>
          <a:cxnLst/>
          <a:rect l="0" t="0" r="0" b="0"/>
          <a:pathLst>
            <a:path>
              <a:moveTo>
                <a:pt x="566386" y="0"/>
              </a:moveTo>
              <a:lnTo>
                <a:pt x="566386" y="91844"/>
              </a:lnTo>
              <a:lnTo>
                <a:pt x="0" y="91844"/>
              </a:lnTo>
              <a:lnTo>
                <a:pt x="0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91969F-B6E7-4A21-9120-EF3C996D7C0C}">
      <dsp:nvSpPr>
        <dsp:cNvPr id="0" name=""/>
        <dsp:cNvSpPr/>
      </dsp:nvSpPr>
      <dsp:spPr>
        <a:xfrm>
          <a:off x="3103152" y="1910572"/>
          <a:ext cx="952310" cy="533913"/>
        </a:xfrm>
        <a:custGeom>
          <a:avLst/>
          <a:gdLst/>
          <a:ahLst/>
          <a:cxnLst/>
          <a:rect l="0" t="0" r="0" b="0"/>
          <a:pathLst>
            <a:path>
              <a:moveTo>
                <a:pt x="952310" y="0"/>
              </a:moveTo>
              <a:lnTo>
                <a:pt x="952310" y="490983"/>
              </a:lnTo>
              <a:lnTo>
                <a:pt x="0" y="490983"/>
              </a:lnTo>
              <a:lnTo>
                <a:pt x="0" y="53391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F23F2A-C0A5-4AF8-B9E7-AE27EA49424B}">
      <dsp:nvSpPr>
        <dsp:cNvPr id="0" name=""/>
        <dsp:cNvSpPr/>
      </dsp:nvSpPr>
      <dsp:spPr>
        <a:xfrm>
          <a:off x="1924659" y="3167787"/>
          <a:ext cx="91440" cy="4661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235"/>
              </a:lnTo>
              <a:lnTo>
                <a:pt x="58890" y="423235"/>
              </a:lnTo>
              <a:lnTo>
                <a:pt x="58890" y="466165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0C1A5-1390-4DC1-96EC-A14F550FDA0E}">
      <dsp:nvSpPr>
        <dsp:cNvPr id="0" name=""/>
        <dsp:cNvSpPr/>
      </dsp:nvSpPr>
      <dsp:spPr>
        <a:xfrm>
          <a:off x="1687186" y="2738749"/>
          <a:ext cx="283193" cy="1347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844"/>
              </a:lnTo>
              <a:lnTo>
                <a:pt x="283193" y="91844"/>
              </a:lnTo>
              <a:lnTo>
                <a:pt x="283193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144F5-A6D2-4A3A-BB5C-4C973414AA6E}">
      <dsp:nvSpPr>
        <dsp:cNvPr id="0" name=""/>
        <dsp:cNvSpPr/>
      </dsp:nvSpPr>
      <dsp:spPr>
        <a:xfrm>
          <a:off x="1403992" y="2738749"/>
          <a:ext cx="283193" cy="134774"/>
        </a:xfrm>
        <a:custGeom>
          <a:avLst/>
          <a:gdLst/>
          <a:ahLst/>
          <a:cxnLst/>
          <a:rect l="0" t="0" r="0" b="0"/>
          <a:pathLst>
            <a:path>
              <a:moveTo>
                <a:pt x="283193" y="0"/>
              </a:moveTo>
              <a:lnTo>
                <a:pt x="283193" y="91844"/>
              </a:lnTo>
              <a:lnTo>
                <a:pt x="0" y="91844"/>
              </a:lnTo>
              <a:lnTo>
                <a:pt x="0" y="1347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C9FEAC-EB99-43A7-A245-A9706A7BD889}">
      <dsp:nvSpPr>
        <dsp:cNvPr id="0" name=""/>
        <dsp:cNvSpPr/>
      </dsp:nvSpPr>
      <dsp:spPr>
        <a:xfrm>
          <a:off x="1687186" y="1910572"/>
          <a:ext cx="2368277" cy="533913"/>
        </a:xfrm>
        <a:custGeom>
          <a:avLst/>
          <a:gdLst/>
          <a:ahLst/>
          <a:cxnLst/>
          <a:rect l="0" t="0" r="0" b="0"/>
          <a:pathLst>
            <a:path>
              <a:moveTo>
                <a:pt x="2368277" y="0"/>
              </a:moveTo>
              <a:lnTo>
                <a:pt x="2368277" y="490983"/>
              </a:lnTo>
              <a:lnTo>
                <a:pt x="0" y="490983"/>
              </a:lnTo>
              <a:lnTo>
                <a:pt x="0" y="53391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D825D-7D54-4EBC-A41D-3B4B0464F3A2}">
      <dsp:nvSpPr>
        <dsp:cNvPr id="0" name=""/>
        <dsp:cNvSpPr/>
      </dsp:nvSpPr>
      <dsp:spPr>
        <a:xfrm>
          <a:off x="1218669" y="4022095"/>
          <a:ext cx="283193" cy="2304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565"/>
              </a:lnTo>
              <a:lnTo>
                <a:pt x="283193" y="187565"/>
              </a:lnTo>
              <a:lnTo>
                <a:pt x="283193" y="230495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F62B37-82A0-4BB2-826E-70B447115811}">
      <dsp:nvSpPr>
        <dsp:cNvPr id="0" name=""/>
        <dsp:cNvSpPr/>
      </dsp:nvSpPr>
      <dsp:spPr>
        <a:xfrm>
          <a:off x="935475" y="4022095"/>
          <a:ext cx="283193" cy="241580"/>
        </a:xfrm>
        <a:custGeom>
          <a:avLst/>
          <a:gdLst/>
          <a:ahLst/>
          <a:cxnLst/>
          <a:rect l="0" t="0" r="0" b="0"/>
          <a:pathLst>
            <a:path>
              <a:moveTo>
                <a:pt x="283193" y="0"/>
              </a:moveTo>
              <a:lnTo>
                <a:pt x="283193" y="198650"/>
              </a:lnTo>
              <a:lnTo>
                <a:pt x="0" y="198650"/>
              </a:lnTo>
              <a:lnTo>
                <a:pt x="0" y="241580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943C4E-4725-45D1-BA7E-96B08DD92397}">
      <dsp:nvSpPr>
        <dsp:cNvPr id="0" name=""/>
        <dsp:cNvSpPr/>
      </dsp:nvSpPr>
      <dsp:spPr>
        <a:xfrm>
          <a:off x="759874" y="3210049"/>
          <a:ext cx="458794" cy="517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4852"/>
              </a:lnTo>
              <a:lnTo>
                <a:pt x="458794" y="474852"/>
              </a:lnTo>
              <a:lnTo>
                <a:pt x="458794" y="517781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B276D-3F46-46FA-BDC2-BC05A228A0A0}">
      <dsp:nvSpPr>
        <dsp:cNvPr id="0" name=""/>
        <dsp:cNvSpPr/>
      </dsp:nvSpPr>
      <dsp:spPr>
        <a:xfrm>
          <a:off x="255359" y="4024887"/>
          <a:ext cx="91440" cy="4390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9010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03D73-F906-4AC0-9E4F-F22E419254E5}">
      <dsp:nvSpPr>
        <dsp:cNvPr id="0" name=""/>
        <dsp:cNvSpPr/>
      </dsp:nvSpPr>
      <dsp:spPr>
        <a:xfrm>
          <a:off x="301079" y="3210049"/>
          <a:ext cx="458794" cy="520574"/>
        </a:xfrm>
        <a:custGeom>
          <a:avLst/>
          <a:gdLst/>
          <a:ahLst/>
          <a:cxnLst/>
          <a:rect l="0" t="0" r="0" b="0"/>
          <a:pathLst>
            <a:path>
              <a:moveTo>
                <a:pt x="458794" y="0"/>
              </a:moveTo>
              <a:lnTo>
                <a:pt x="458794" y="477644"/>
              </a:lnTo>
              <a:lnTo>
                <a:pt x="0" y="477644"/>
              </a:lnTo>
              <a:lnTo>
                <a:pt x="0" y="5205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6B2075-F2A5-47A0-8E43-69F8AD7CDEBB}">
      <dsp:nvSpPr>
        <dsp:cNvPr id="0" name=""/>
        <dsp:cNvSpPr/>
      </dsp:nvSpPr>
      <dsp:spPr>
        <a:xfrm>
          <a:off x="714154" y="2466611"/>
          <a:ext cx="91440" cy="4491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9174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32822-5809-430A-9CEC-44C906B8DD8B}">
      <dsp:nvSpPr>
        <dsp:cNvPr id="0" name=""/>
        <dsp:cNvSpPr/>
      </dsp:nvSpPr>
      <dsp:spPr>
        <a:xfrm>
          <a:off x="759874" y="1910572"/>
          <a:ext cx="3295588" cy="261775"/>
        </a:xfrm>
        <a:custGeom>
          <a:avLst/>
          <a:gdLst/>
          <a:ahLst/>
          <a:cxnLst/>
          <a:rect l="0" t="0" r="0" b="0"/>
          <a:pathLst>
            <a:path>
              <a:moveTo>
                <a:pt x="3295588" y="0"/>
              </a:moveTo>
              <a:lnTo>
                <a:pt x="3295588" y="218845"/>
              </a:lnTo>
              <a:lnTo>
                <a:pt x="0" y="218845"/>
              </a:lnTo>
              <a:lnTo>
                <a:pt x="0" y="26177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60A58F-3EEF-42F5-9523-AE6FDA4660F8}">
      <dsp:nvSpPr>
        <dsp:cNvPr id="0" name=""/>
        <dsp:cNvSpPr/>
      </dsp:nvSpPr>
      <dsp:spPr>
        <a:xfrm>
          <a:off x="3823759" y="1616309"/>
          <a:ext cx="463407" cy="294263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31679-158F-4F21-8F7F-BB7C864EC2AB}">
      <dsp:nvSpPr>
        <dsp:cNvPr id="0" name=""/>
        <dsp:cNvSpPr/>
      </dsp:nvSpPr>
      <dsp:spPr>
        <a:xfrm>
          <a:off x="3875249" y="1665224"/>
          <a:ext cx="463407" cy="29426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Director general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3883868" y="1673843"/>
        <a:ext cx="446169" cy="277025"/>
      </dsp:txXfrm>
    </dsp:sp>
    <dsp:sp modelId="{E7076B2B-0B19-46A4-A969-50FA64673842}">
      <dsp:nvSpPr>
        <dsp:cNvPr id="0" name=""/>
        <dsp:cNvSpPr/>
      </dsp:nvSpPr>
      <dsp:spPr>
        <a:xfrm>
          <a:off x="528170" y="2172348"/>
          <a:ext cx="463407" cy="294263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205C23-F351-4463-98B4-6A4F1E606AF7}">
      <dsp:nvSpPr>
        <dsp:cNvPr id="0" name=""/>
        <dsp:cNvSpPr/>
      </dsp:nvSpPr>
      <dsp:spPr>
        <a:xfrm>
          <a:off x="579660" y="2221263"/>
          <a:ext cx="463407" cy="294263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Gerente general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588279" y="2229882"/>
        <a:ext cx="446169" cy="277025"/>
      </dsp:txXfrm>
    </dsp:sp>
    <dsp:sp modelId="{45A5883A-4ACD-4D7E-A5BE-02FA26966342}">
      <dsp:nvSpPr>
        <dsp:cNvPr id="0" name=""/>
        <dsp:cNvSpPr/>
      </dsp:nvSpPr>
      <dsp:spPr>
        <a:xfrm>
          <a:off x="450438" y="2915786"/>
          <a:ext cx="618871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50F275-29BC-4DE5-AB67-D3052982C26C}">
      <dsp:nvSpPr>
        <dsp:cNvPr id="0" name=""/>
        <dsp:cNvSpPr/>
      </dsp:nvSpPr>
      <dsp:spPr>
        <a:xfrm>
          <a:off x="501928" y="2964701"/>
          <a:ext cx="618871" cy="294263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Coordinador de Mantenimiento y </a:t>
          </a:r>
          <a:r>
            <a:rPr lang="es-MX" sz="500" kern="1200" dirty="0" smtClean="0">
              <a:solidFill>
                <a:srgbClr val="002060"/>
              </a:solidFill>
            </a:rPr>
            <a:t>limpieza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510547" y="2973320"/>
        <a:ext cx="601633" cy="277025"/>
      </dsp:txXfrm>
    </dsp:sp>
    <dsp:sp modelId="{DF5F5237-EFC3-46B6-8F7E-89FB711FCA3D}">
      <dsp:nvSpPr>
        <dsp:cNvPr id="0" name=""/>
        <dsp:cNvSpPr/>
      </dsp:nvSpPr>
      <dsp:spPr>
        <a:xfrm>
          <a:off x="69375" y="37306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98C6A-0F36-44FA-BAD0-464D407A4203}">
      <dsp:nvSpPr>
        <dsp:cNvPr id="0" name=""/>
        <dsp:cNvSpPr/>
      </dsp:nvSpPr>
      <dsp:spPr>
        <a:xfrm>
          <a:off x="120865" y="3779539"/>
          <a:ext cx="463407" cy="294263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Encargado de Limpieza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129484" y="3788158"/>
        <a:ext cx="446169" cy="277025"/>
      </dsp:txXfrm>
    </dsp:sp>
    <dsp:sp modelId="{DDA23FD9-B3CA-4511-8F6D-B2C1CCB4AC40}">
      <dsp:nvSpPr>
        <dsp:cNvPr id="0" name=""/>
        <dsp:cNvSpPr/>
      </dsp:nvSpPr>
      <dsp:spPr>
        <a:xfrm>
          <a:off x="1366" y="4463898"/>
          <a:ext cx="599426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840934-FD3F-4CD0-87EB-2382900EF845}">
      <dsp:nvSpPr>
        <dsp:cNvPr id="0" name=""/>
        <dsp:cNvSpPr/>
      </dsp:nvSpPr>
      <dsp:spPr>
        <a:xfrm>
          <a:off x="52856" y="4512813"/>
          <a:ext cx="599426" cy="294263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Auxiliar de limpieza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61475" y="4521432"/>
        <a:ext cx="582188" cy="277025"/>
      </dsp:txXfrm>
    </dsp:sp>
    <dsp:sp modelId="{84C2D7B3-9C27-4B8E-9189-307C0DEAF9E0}">
      <dsp:nvSpPr>
        <dsp:cNvPr id="0" name=""/>
        <dsp:cNvSpPr/>
      </dsp:nvSpPr>
      <dsp:spPr>
        <a:xfrm>
          <a:off x="986965" y="3727831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9794A-D430-465A-8775-7FF43BCA44C5}">
      <dsp:nvSpPr>
        <dsp:cNvPr id="0" name=""/>
        <dsp:cNvSpPr/>
      </dsp:nvSpPr>
      <dsp:spPr>
        <a:xfrm>
          <a:off x="1038455" y="3776746"/>
          <a:ext cx="463407" cy="294263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Encargado de mantenimiento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1047074" y="3785365"/>
        <a:ext cx="446169" cy="277025"/>
      </dsp:txXfrm>
    </dsp:sp>
    <dsp:sp modelId="{65434ACB-C622-485C-A330-189E304B3A95}">
      <dsp:nvSpPr>
        <dsp:cNvPr id="0" name=""/>
        <dsp:cNvSpPr/>
      </dsp:nvSpPr>
      <dsp:spPr>
        <a:xfrm>
          <a:off x="703772" y="4263675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D17EBE-393D-48FA-A8BE-21F86839EE68}">
      <dsp:nvSpPr>
        <dsp:cNvPr id="0" name=""/>
        <dsp:cNvSpPr/>
      </dsp:nvSpPr>
      <dsp:spPr>
        <a:xfrm>
          <a:off x="755261" y="4312590"/>
          <a:ext cx="463407" cy="294263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err="1" smtClean="0">
              <a:solidFill>
                <a:srgbClr val="002060"/>
              </a:solidFill>
            </a:rPr>
            <a:t>Aux</a:t>
          </a:r>
          <a:r>
            <a:rPr lang="es-MX" sz="500" kern="1200" dirty="0" smtClean="0">
              <a:solidFill>
                <a:srgbClr val="002060"/>
              </a:solidFill>
            </a:rPr>
            <a:t>. de </a:t>
          </a:r>
          <a:r>
            <a:rPr lang="es-MX" sz="500" kern="1200" dirty="0" err="1" smtClean="0">
              <a:solidFill>
                <a:srgbClr val="002060"/>
              </a:solidFill>
            </a:rPr>
            <a:t>mtto</a:t>
          </a:r>
          <a:r>
            <a:rPr lang="es-MX" sz="500" kern="1200" dirty="0" smtClean="0">
              <a:solidFill>
                <a:srgbClr val="002060"/>
              </a:solidFill>
            </a:rPr>
            <a:t>.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763880" y="4321209"/>
        <a:ext cx="446169" cy="277025"/>
      </dsp:txXfrm>
    </dsp:sp>
    <dsp:sp modelId="{9C360A7B-981B-488B-BB66-DD31802E5DC1}">
      <dsp:nvSpPr>
        <dsp:cNvPr id="0" name=""/>
        <dsp:cNvSpPr/>
      </dsp:nvSpPr>
      <dsp:spPr>
        <a:xfrm>
          <a:off x="1270158" y="4252590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1B442-FAC9-4A20-9A90-52CC022CFB80}">
      <dsp:nvSpPr>
        <dsp:cNvPr id="0" name=""/>
        <dsp:cNvSpPr/>
      </dsp:nvSpPr>
      <dsp:spPr>
        <a:xfrm>
          <a:off x="1321648" y="4301505"/>
          <a:ext cx="463407" cy="294263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Jardinero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1330267" y="4310124"/>
        <a:ext cx="446169" cy="277025"/>
      </dsp:txXfrm>
    </dsp:sp>
    <dsp:sp modelId="{A6F11ADA-4ADB-4CCF-86EB-F1D90EAFA447}">
      <dsp:nvSpPr>
        <dsp:cNvPr id="0" name=""/>
        <dsp:cNvSpPr/>
      </dsp:nvSpPr>
      <dsp:spPr>
        <a:xfrm>
          <a:off x="1455482" y="2444486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2E175E-E29A-42D3-AFB6-AE1913CB6AEF}">
      <dsp:nvSpPr>
        <dsp:cNvPr id="0" name=""/>
        <dsp:cNvSpPr/>
      </dsp:nvSpPr>
      <dsp:spPr>
        <a:xfrm>
          <a:off x="1506972" y="2493401"/>
          <a:ext cx="463407" cy="29426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Encargado administrativo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1515591" y="2502020"/>
        <a:ext cx="446169" cy="277025"/>
      </dsp:txXfrm>
    </dsp:sp>
    <dsp:sp modelId="{A1044A7D-44AE-4CE9-B41E-55E142C8E795}">
      <dsp:nvSpPr>
        <dsp:cNvPr id="0" name=""/>
        <dsp:cNvSpPr/>
      </dsp:nvSpPr>
      <dsp:spPr>
        <a:xfrm>
          <a:off x="1172289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16121F-43D9-4F5E-9C80-1ECCBE843242}">
      <dsp:nvSpPr>
        <dsp:cNvPr id="0" name=""/>
        <dsp:cNvSpPr/>
      </dsp:nvSpPr>
      <dsp:spPr>
        <a:xfrm>
          <a:off x="1223778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Encargado de Contabilidad y recursos humanos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1232397" y="2931058"/>
        <a:ext cx="446169" cy="277025"/>
      </dsp:txXfrm>
    </dsp:sp>
    <dsp:sp modelId="{998CD0E0-0521-4499-8B6B-17D5A7C471B3}">
      <dsp:nvSpPr>
        <dsp:cNvPr id="0" name=""/>
        <dsp:cNvSpPr/>
      </dsp:nvSpPr>
      <dsp:spPr>
        <a:xfrm>
          <a:off x="1738675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B8FCF8-9F20-40A2-B287-7326243AA035}">
      <dsp:nvSpPr>
        <dsp:cNvPr id="0" name=""/>
        <dsp:cNvSpPr/>
      </dsp:nvSpPr>
      <dsp:spPr>
        <a:xfrm>
          <a:off x="1790165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Comprador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1798784" y="2931058"/>
        <a:ext cx="446169" cy="277025"/>
      </dsp:txXfrm>
    </dsp:sp>
    <dsp:sp modelId="{E1262689-E0A4-4F89-BEC9-FF40B5D7A180}">
      <dsp:nvSpPr>
        <dsp:cNvPr id="0" name=""/>
        <dsp:cNvSpPr/>
      </dsp:nvSpPr>
      <dsp:spPr>
        <a:xfrm>
          <a:off x="1751845" y="3633952"/>
          <a:ext cx="463407" cy="29426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DB9332-16F4-40AC-B47E-A52FC3E65C2F}">
      <dsp:nvSpPr>
        <dsp:cNvPr id="0" name=""/>
        <dsp:cNvSpPr/>
      </dsp:nvSpPr>
      <dsp:spPr>
        <a:xfrm>
          <a:off x="1803335" y="3682867"/>
          <a:ext cx="463407" cy="294263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Almacenista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1811954" y="3691486"/>
        <a:ext cx="446169" cy="277025"/>
      </dsp:txXfrm>
    </dsp:sp>
    <dsp:sp modelId="{9F3DDAD0-77C4-47C7-9A1D-85609E509996}">
      <dsp:nvSpPr>
        <dsp:cNvPr id="0" name=""/>
        <dsp:cNvSpPr/>
      </dsp:nvSpPr>
      <dsp:spPr>
        <a:xfrm>
          <a:off x="2871448" y="2444486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1D6A35-EE0A-40B3-A5FD-4880BE65ED86}">
      <dsp:nvSpPr>
        <dsp:cNvPr id="0" name=""/>
        <dsp:cNvSpPr/>
      </dsp:nvSpPr>
      <dsp:spPr>
        <a:xfrm>
          <a:off x="2922938" y="2493401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Coordinador de Relaciones Publicas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2931557" y="2502020"/>
        <a:ext cx="446169" cy="277025"/>
      </dsp:txXfrm>
    </dsp:sp>
    <dsp:sp modelId="{467AC2DA-A076-434E-881E-2A8769466C85}">
      <dsp:nvSpPr>
        <dsp:cNvPr id="0" name=""/>
        <dsp:cNvSpPr/>
      </dsp:nvSpPr>
      <dsp:spPr>
        <a:xfrm>
          <a:off x="2305062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DFF8A-BEA0-441F-846A-03EF553B3CAD}">
      <dsp:nvSpPr>
        <dsp:cNvPr id="0" name=""/>
        <dsp:cNvSpPr/>
      </dsp:nvSpPr>
      <dsp:spPr>
        <a:xfrm>
          <a:off x="2356552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Encargado de tienda y </a:t>
          </a:r>
          <a:r>
            <a:rPr lang="en-US" sz="500" kern="1200" noProof="0" dirty="0" smtClean="0">
              <a:solidFill>
                <a:srgbClr val="002060"/>
              </a:solidFill>
            </a:rPr>
            <a:t>souvenirs</a:t>
          </a:r>
          <a:endParaRPr lang="en-US" sz="500" kern="1200" noProof="0" dirty="0">
            <a:solidFill>
              <a:srgbClr val="002060"/>
            </a:solidFill>
          </a:endParaRPr>
        </a:p>
      </dsp:txBody>
      <dsp:txXfrm>
        <a:off x="2365171" y="2931058"/>
        <a:ext cx="446169" cy="277025"/>
      </dsp:txXfrm>
    </dsp:sp>
    <dsp:sp modelId="{3068EE9F-1AFF-4EA8-B075-8FCD03B3319A}">
      <dsp:nvSpPr>
        <dsp:cNvPr id="0" name=""/>
        <dsp:cNvSpPr/>
      </dsp:nvSpPr>
      <dsp:spPr>
        <a:xfrm>
          <a:off x="2871448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B76096-C63D-4834-A6FA-19F2D190362B}">
      <dsp:nvSpPr>
        <dsp:cNvPr id="0" name=""/>
        <dsp:cNvSpPr/>
      </dsp:nvSpPr>
      <dsp:spPr>
        <a:xfrm>
          <a:off x="2922938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noProof="0" dirty="0" smtClean="0">
              <a:solidFill>
                <a:srgbClr val="002060"/>
              </a:solidFill>
            </a:rPr>
            <a:t>Encargado de eventos</a:t>
          </a:r>
          <a:endParaRPr lang="en-US" sz="500" kern="1200" noProof="0" dirty="0">
            <a:solidFill>
              <a:srgbClr val="002060"/>
            </a:solidFill>
          </a:endParaRPr>
        </a:p>
      </dsp:txBody>
      <dsp:txXfrm>
        <a:off x="2931557" y="2931058"/>
        <a:ext cx="446169" cy="277025"/>
      </dsp:txXfrm>
    </dsp:sp>
    <dsp:sp modelId="{1EB5D67D-EBC0-4624-9C3D-73402C7CADC8}">
      <dsp:nvSpPr>
        <dsp:cNvPr id="0" name=""/>
        <dsp:cNvSpPr/>
      </dsp:nvSpPr>
      <dsp:spPr>
        <a:xfrm>
          <a:off x="3437835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FDF4C-C818-4A81-B702-2BF73BADCC00}">
      <dsp:nvSpPr>
        <dsp:cNvPr id="0" name=""/>
        <dsp:cNvSpPr/>
      </dsp:nvSpPr>
      <dsp:spPr>
        <a:xfrm>
          <a:off x="3489325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Auxiliar de  Recepción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3497944" y="2931058"/>
        <a:ext cx="446169" cy="277025"/>
      </dsp:txXfrm>
    </dsp:sp>
    <dsp:sp modelId="{5A5B1085-9F73-4772-95DC-3BFAE568C392}">
      <dsp:nvSpPr>
        <dsp:cNvPr id="0" name=""/>
        <dsp:cNvSpPr/>
      </dsp:nvSpPr>
      <dsp:spPr>
        <a:xfrm>
          <a:off x="4570608" y="2444486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E3DAA0-632D-42CE-A67D-70D47F5B2699}">
      <dsp:nvSpPr>
        <dsp:cNvPr id="0" name=""/>
        <dsp:cNvSpPr/>
      </dsp:nvSpPr>
      <dsp:spPr>
        <a:xfrm>
          <a:off x="4622098" y="2493401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baseline="0" dirty="0" smtClean="0">
              <a:solidFill>
                <a:srgbClr val="002060"/>
              </a:solidFill>
            </a:rPr>
            <a:t>Coordinador de alimentos y bebidas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4630717" y="2502020"/>
        <a:ext cx="446169" cy="277025"/>
      </dsp:txXfrm>
    </dsp:sp>
    <dsp:sp modelId="{F64CB482-706B-41F2-9618-1BDF72BC8222}">
      <dsp:nvSpPr>
        <dsp:cNvPr id="0" name=""/>
        <dsp:cNvSpPr/>
      </dsp:nvSpPr>
      <dsp:spPr>
        <a:xfrm>
          <a:off x="4004222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B43215-9EE9-40C7-87F0-43F9DFEE4799}">
      <dsp:nvSpPr>
        <dsp:cNvPr id="0" name=""/>
        <dsp:cNvSpPr/>
      </dsp:nvSpPr>
      <dsp:spPr>
        <a:xfrm>
          <a:off x="4055711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Responsable de servicio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4064330" y="2931058"/>
        <a:ext cx="446169" cy="277025"/>
      </dsp:txXfrm>
    </dsp:sp>
    <dsp:sp modelId="{2B5B06A5-BED7-49D7-9C01-F24821FBF30E}">
      <dsp:nvSpPr>
        <dsp:cNvPr id="0" name=""/>
        <dsp:cNvSpPr/>
      </dsp:nvSpPr>
      <dsp:spPr>
        <a:xfrm>
          <a:off x="3651272" y="4000349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4257F-D02B-46F3-B571-30AEF04C74BE}">
      <dsp:nvSpPr>
        <dsp:cNvPr id="0" name=""/>
        <dsp:cNvSpPr/>
      </dsp:nvSpPr>
      <dsp:spPr>
        <a:xfrm>
          <a:off x="3702761" y="4049264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Mesero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3711380" y="4057883"/>
        <a:ext cx="446169" cy="277025"/>
      </dsp:txXfrm>
    </dsp:sp>
    <dsp:sp modelId="{F8C921A5-BE1A-4F64-8FC9-42DC3D946019}">
      <dsp:nvSpPr>
        <dsp:cNvPr id="0" name=""/>
        <dsp:cNvSpPr/>
      </dsp:nvSpPr>
      <dsp:spPr>
        <a:xfrm>
          <a:off x="4218724" y="4004989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4FEBEF-23B2-484A-88CF-8E702BFE3E55}">
      <dsp:nvSpPr>
        <dsp:cNvPr id="0" name=""/>
        <dsp:cNvSpPr/>
      </dsp:nvSpPr>
      <dsp:spPr>
        <a:xfrm>
          <a:off x="4270214" y="4053904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Barrista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4278833" y="4062523"/>
        <a:ext cx="446169" cy="277025"/>
      </dsp:txXfrm>
    </dsp:sp>
    <dsp:sp modelId="{73C37F5F-2E4C-410A-B13B-AE80D0CB9103}">
      <dsp:nvSpPr>
        <dsp:cNvPr id="0" name=""/>
        <dsp:cNvSpPr/>
      </dsp:nvSpPr>
      <dsp:spPr>
        <a:xfrm>
          <a:off x="4570608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1D771-BE3B-494B-8FF0-52BB18052CA6}">
      <dsp:nvSpPr>
        <dsp:cNvPr id="0" name=""/>
        <dsp:cNvSpPr/>
      </dsp:nvSpPr>
      <dsp:spPr>
        <a:xfrm>
          <a:off x="4622098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Auxiliar </a:t>
          </a:r>
          <a:r>
            <a:rPr lang="es-MX" sz="500" kern="1200" dirty="0" err="1" smtClean="0">
              <a:solidFill>
                <a:srgbClr val="002060"/>
              </a:solidFill>
            </a:rPr>
            <a:t>adm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4630717" y="2931058"/>
        <a:ext cx="446169" cy="277025"/>
      </dsp:txXfrm>
    </dsp:sp>
    <dsp:sp modelId="{3C403064-B1D0-410F-A1BA-1A5714D3A21A}">
      <dsp:nvSpPr>
        <dsp:cNvPr id="0" name=""/>
        <dsp:cNvSpPr/>
      </dsp:nvSpPr>
      <dsp:spPr>
        <a:xfrm>
          <a:off x="5136995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F9A34A-BC06-45F6-BAEF-8788259A9EB6}">
      <dsp:nvSpPr>
        <dsp:cNvPr id="0" name=""/>
        <dsp:cNvSpPr/>
      </dsp:nvSpPr>
      <dsp:spPr>
        <a:xfrm>
          <a:off x="5188484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Chef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5197103" y="2931058"/>
        <a:ext cx="446169" cy="277025"/>
      </dsp:txXfrm>
    </dsp:sp>
    <dsp:sp modelId="{44786CD0-F7F9-4672-B549-94731371488B}">
      <dsp:nvSpPr>
        <dsp:cNvPr id="0" name=""/>
        <dsp:cNvSpPr/>
      </dsp:nvSpPr>
      <dsp:spPr>
        <a:xfrm>
          <a:off x="5122189" y="3628085"/>
          <a:ext cx="463407" cy="29426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D612C-FB23-4890-9BCC-D280ACFA1C9E}">
      <dsp:nvSpPr>
        <dsp:cNvPr id="0" name=""/>
        <dsp:cNvSpPr/>
      </dsp:nvSpPr>
      <dsp:spPr>
        <a:xfrm>
          <a:off x="5173679" y="3677000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Cocinera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5182298" y="3685619"/>
        <a:ext cx="446169" cy="277025"/>
      </dsp:txXfrm>
    </dsp:sp>
    <dsp:sp modelId="{8EE6516B-EE80-46F8-A05C-CDBB0C686388}">
      <dsp:nvSpPr>
        <dsp:cNvPr id="0" name=""/>
        <dsp:cNvSpPr/>
      </dsp:nvSpPr>
      <dsp:spPr>
        <a:xfrm>
          <a:off x="7119348" y="2444486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A97308-70F5-4E94-8D4C-E790AC373942}">
      <dsp:nvSpPr>
        <dsp:cNvPr id="0" name=""/>
        <dsp:cNvSpPr/>
      </dsp:nvSpPr>
      <dsp:spPr>
        <a:xfrm>
          <a:off x="7170838" y="2493401"/>
          <a:ext cx="463407" cy="29426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Coordinador de deportes y salud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7179457" y="2502020"/>
        <a:ext cx="446169" cy="277025"/>
      </dsp:txXfrm>
    </dsp:sp>
    <dsp:sp modelId="{FB5F5121-D0AD-4597-9B6A-E12C50678AEE}">
      <dsp:nvSpPr>
        <dsp:cNvPr id="0" name=""/>
        <dsp:cNvSpPr/>
      </dsp:nvSpPr>
      <dsp:spPr>
        <a:xfrm>
          <a:off x="5703381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A0FC76-FF2C-44B9-9908-BADC2BC2978B}">
      <dsp:nvSpPr>
        <dsp:cNvPr id="0" name=""/>
        <dsp:cNvSpPr/>
      </dsp:nvSpPr>
      <dsp:spPr>
        <a:xfrm>
          <a:off x="5754871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Encargado de ludoteca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5763490" y="2931058"/>
        <a:ext cx="446169" cy="277025"/>
      </dsp:txXfrm>
    </dsp:sp>
    <dsp:sp modelId="{2431EB89-7B28-48DD-B2C3-696AD71E9E2D}">
      <dsp:nvSpPr>
        <dsp:cNvPr id="0" name=""/>
        <dsp:cNvSpPr/>
      </dsp:nvSpPr>
      <dsp:spPr>
        <a:xfrm>
          <a:off x="5701759" y="3610608"/>
          <a:ext cx="463407" cy="294263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00D10B-5443-47C5-862D-EC838E76C3B1}">
      <dsp:nvSpPr>
        <dsp:cNvPr id="0" name=""/>
        <dsp:cNvSpPr/>
      </dsp:nvSpPr>
      <dsp:spPr>
        <a:xfrm>
          <a:off x="5753249" y="3659524"/>
          <a:ext cx="463407" cy="29426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Auxiliar de ludoteca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5761868" y="3668143"/>
        <a:ext cx="446169" cy="277025"/>
      </dsp:txXfrm>
    </dsp:sp>
    <dsp:sp modelId="{1AD8E63C-CEC2-4FCD-881D-41A2DF89E04E}">
      <dsp:nvSpPr>
        <dsp:cNvPr id="0" name=""/>
        <dsp:cNvSpPr/>
      </dsp:nvSpPr>
      <dsp:spPr>
        <a:xfrm>
          <a:off x="6269768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4AC0D1-4D3C-4AE3-9A40-BA848189173E}">
      <dsp:nvSpPr>
        <dsp:cNvPr id="0" name=""/>
        <dsp:cNvSpPr/>
      </dsp:nvSpPr>
      <dsp:spPr>
        <a:xfrm>
          <a:off x="6321258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Entrenador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6329877" y="2931058"/>
        <a:ext cx="446169" cy="277025"/>
      </dsp:txXfrm>
    </dsp:sp>
    <dsp:sp modelId="{05ACB75B-71B2-4BC8-8E2D-04E86C9AA79C}">
      <dsp:nvSpPr>
        <dsp:cNvPr id="0" name=""/>
        <dsp:cNvSpPr/>
      </dsp:nvSpPr>
      <dsp:spPr>
        <a:xfrm>
          <a:off x="6836155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08DDB7-CD6D-4E64-923D-15D7D0A3C039}">
      <dsp:nvSpPr>
        <dsp:cNvPr id="0" name=""/>
        <dsp:cNvSpPr/>
      </dsp:nvSpPr>
      <dsp:spPr>
        <a:xfrm>
          <a:off x="6887644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Masajista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6896263" y="2931058"/>
        <a:ext cx="446169" cy="277025"/>
      </dsp:txXfrm>
    </dsp:sp>
    <dsp:sp modelId="{0F3A9523-73E4-4CA6-90EC-E6C721864CB1}">
      <dsp:nvSpPr>
        <dsp:cNvPr id="0" name=""/>
        <dsp:cNvSpPr/>
      </dsp:nvSpPr>
      <dsp:spPr>
        <a:xfrm>
          <a:off x="7402541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D42BE-DACD-4B5B-BD71-4DB8158C2F24}">
      <dsp:nvSpPr>
        <dsp:cNvPr id="0" name=""/>
        <dsp:cNvSpPr/>
      </dsp:nvSpPr>
      <dsp:spPr>
        <a:xfrm>
          <a:off x="7454031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Nutrióloga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7462650" y="2931058"/>
        <a:ext cx="446169" cy="277025"/>
      </dsp:txXfrm>
    </dsp:sp>
    <dsp:sp modelId="{779C0E31-1F35-4C1F-A0AB-6C0A1B15ADDB}">
      <dsp:nvSpPr>
        <dsp:cNvPr id="0" name=""/>
        <dsp:cNvSpPr/>
      </dsp:nvSpPr>
      <dsp:spPr>
        <a:xfrm>
          <a:off x="7968928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4DB583-9D7D-43D3-BD84-E611C4D00CE3}">
      <dsp:nvSpPr>
        <dsp:cNvPr id="0" name=""/>
        <dsp:cNvSpPr/>
      </dsp:nvSpPr>
      <dsp:spPr>
        <a:xfrm>
          <a:off x="8020417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Psicóloga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8029036" y="2931058"/>
        <a:ext cx="446169" cy="277025"/>
      </dsp:txXfrm>
    </dsp:sp>
    <dsp:sp modelId="{1146B30D-589A-40AE-8516-C3B25692DE77}">
      <dsp:nvSpPr>
        <dsp:cNvPr id="0" name=""/>
        <dsp:cNvSpPr/>
      </dsp:nvSpPr>
      <dsp:spPr>
        <a:xfrm>
          <a:off x="8535314" y="2873524"/>
          <a:ext cx="463407" cy="294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79BB9F-DB4D-4765-BD5E-0EC790F506C2}">
      <dsp:nvSpPr>
        <dsp:cNvPr id="0" name=""/>
        <dsp:cNvSpPr/>
      </dsp:nvSpPr>
      <dsp:spPr>
        <a:xfrm>
          <a:off x="8586804" y="2922439"/>
          <a:ext cx="463407" cy="29426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" kern="1200" dirty="0" smtClean="0">
              <a:solidFill>
                <a:srgbClr val="002060"/>
              </a:solidFill>
            </a:rPr>
            <a:t>Enfermera</a:t>
          </a:r>
          <a:endParaRPr lang="es-MX" sz="500" kern="1200" dirty="0">
            <a:solidFill>
              <a:srgbClr val="002060"/>
            </a:solidFill>
          </a:endParaRPr>
        </a:p>
      </dsp:txBody>
      <dsp:txXfrm>
        <a:off x="8595423" y="2931058"/>
        <a:ext cx="446169" cy="2770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D729B1-9FF2-41D3-A9ED-2BAE16EE8137}">
      <dsp:nvSpPr>
        <dsp:cNvPr id="0" name=""/>
        <dsp:cNvSpPr/>
      </dsp:nvSpPr>
      <dsp:spPr>
        <a:xfrm>
          <a:off x="3857816" y="2781840"/>
          <a:ext cx="3200485" cy="380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493"/>
              </a:lnTo>
              <a:lnTo>
                <a:pt x="3200485" y="259493"/>
              </a:lnTo>
              <a:lnTo>
                <a:pt x="3200485" y="38078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8033EB-D736-429E-B879-B7435142B0F5}">
      <dsp:nvSpPr>
        <dsp:cNvPr id="0" name=""/>
        <dsp:cNvSpPr/>
      </dsp:nvSpPr>
      <dsp:spPr>
        <a:xfrm>
          <a:off x="3857816" y="2781840"/>
          <a:ext cx="1600242" cy="380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493"/>
              </a:lnTo>
              <a:lnTo>
                <a:pt x="1600242" y="259493"/>
              </a:lnTo>
              <a:lnTo>
                <a:pt x="1600242" y="38078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900030-C8C1-4F41-B6C5-C8823C12B3E3}">
      <dsp:nvSpPr>
        <dsp:cNvPr id="0" name=""/>
        <dsp:cNvSpPr/>
      </dsp:nvSpPr>
      <dsp:spPr>
        <a:xfrm>
          <a:off x="3812096" y="2781840"/>
          <a:ext cx="91440" cy="3807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078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973FA-D97A-4539-8794-71E6179BBB0A}">
      <dsp:nvSpPr>
        <dsp:cNvPr id="0" name=""/>
        <dsp:cNvSpPr/>
      </dsp:nvSpPr>
      <dsp:spPr>
        <a:xfrm>
          <a:off x="2257574" y="2781840"/>
          <a:ext cx="1600242" cy="380784"/>
        </a:xfrm>
        <a:custGeom>
          <a:avLst/>
          <a:gdLst/>
          <a:ahLst/>
          <a:cxnLst/>
          <a:rect l="0" t="0" r="0" b="0"/>
          <a:pathLst>
            <a:path>
              <a:moveTo>
                <a:pt x="1600242" y="0"/>
              </a:moveTo>
              <a:lnTo>
                <a:pt x="1600242" y="259493"/>
              </a:lnTo>
              <a:lnTo>
                <a:pt x="0" y="259493"/>
              </a:lnTo>
              <a:lnTo>
                <a:pt x="0" y="38078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53BFA-2491-4BB8-8629-FD28B2EA9B38}">
      <dsp:nvSpPr>
        <dsp:cNvPr id="0" name=""/>
        <dsp:cNvSpPr/>
      </dsp:nvSpPr>
      <dsp:spPr>
        <a:xfrm>
          <a:off x="657331" y="2781840"/>
          <a:ext cx="3200485" cy="380784"/>
        </a:xfrm>
        <a:custGeom>
          <a:avLst/>
          <a:gdLst/>
          <a:ahLst/>
          <a:cxnLst/>
          <a:rect l="0" t="0" r="0" b="0"/>
          <a:pathLst>
            <a:path>
              <a:moveTo>
                <a:pt x="3200485" y="0"/>
              </a:moveTo>
              <a:lnTo>
                <a:pt x="3200485" y="259493"/>
              </a:lnTo>
              <a:lnTo>
                <a:pt x="0" y="259493"/>
              </a:lnTo>
              <a:lnTo>
                <a:pt x="0" y="38078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216A39-0E38-4E38-9AFD-DEEA3FB3E046}">
      <dsp:nvSpPr>
        <dsp:cNvPr id="0" name=""/>
        <dsp:cNvSpPr/>
      </dsp:nvSpPr>
      <dsp:spPr>
        <a:xfrm>
          <a:off x="3812096" y="1569657"/>
          <a:ext cx="91440" cy="3807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078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A7C-799F-4099-AD5D-9856DE8242C1}">
      <dsp:nvSpPr>
        <dsp:cNvPr id="0" name=""/>
        <dsp:cNvSpPr/>
      </dsp:nvSpPr>
      <dsp:spPr>
        <a:xfrm>
          <a:off x="3203172" y="738258"/>
          <a:ext cx="1309289" cy="83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57CCA8C-D8D6-426D-A4F5-690288408244}">
      <dsp:nvSpPr>
        <dsp:cNvPr id="0" name=""/>
        <dsp:cNvSpPr/>
      </dsp:nvSpPr>
      <dsp:spPr>
        <a:xfrm>
          <a:off x="3348648" y="876461"/>
          <a:ext cx="1309289" cy="8313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DIRECCIÓN GENERAL</a:t>
          </a:r>
          <a:endParaRPr lang="es-MX" sz="1200" kern="1200" dirty="0"/>
        </a:p>
      </dsp:txBody>
      <dsp:txXfrm>
        <a:off x="3372999" y="900812"/>
        <a:ext cx="1260587" cy="782696"/>
      </dsp:txXfrm>
    </dsp:sp>
    <dsp:sp modelId="{796D1C17-0520-4EC4-ABAC-FD9B9C88AC0E}">
      <dsp:nvSpPr>
        <dsp:cNvPr id="0" name=""/>
        <dsp:cNvSpPr/>
      </dsp:nvSpPr>
      <dsp:spPr>
        <a:xfrm>
          <a:off x="3203172" y="1950442"/>
          <a:ext cx="1309289" cy="83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4B50BD1-C32E-4BDD-934B-01A307B2E8BB}">
      <dsp:nvSpPr>
        <dsp:cNvPr id="0" name=""/>
        <dsp:cNvSpPr/>
      </dsp:nvSpPr>
      <dsp:spPr>
        <a:xfrm>
          <a:off x="3348648" y="2088645"/>
          <a:ext cx="1309289" cy="8313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GERENCIA GENERAL</a:t>
          </a:r>
          <a:endParaRPr lang="es-MX" sz="1200" kern="1200" dirty="0"/>
        </a:p>
      </dsp:txBody>
      <dsp:txXfrm>
        <a:off x="3372999" y="2112996"/>
        <a:ext cx="1260587" cy="782696"/>
      </dsp:txXfrm>
    </dsp:sp>
    <dsp:sp modelId="{19CD25C3-5B87-4F31-AAAB-083653740FC5}">
      <dsp:nvSpPr>
        <dsp:cNvPr id="0" name=""/>
        <dsp:cNvSpPr/>
      </dsp:nvSpPr>
      <dsp:spPr>
        <a:xfrm>
          <a:off x="2686" y="3162625"/>
          <a:ext cx="1309289" cy="83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775F862-C38E-41E8-8514-D6D0209AFD36}">
      <dsp:nvSpPr>
        <dsp:cNvPr id="0" name=""/>
        <dsp:cNvSpPr/>
      </dsp:nvSpPr>
      <dsp:spPr>
        <a:xfrm>
          <a:off x="148163" y="3300828"/>
          <a:ext cx="1309289" cy="8313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COORDINADOR ADMINISTRATIVO</a:t>
          </a:r>
          <a:endParaRPr lang="es-MX" sz="1200" kern="1200" dirty="0"/>
        </a:p>
      </dsp:txBody>
      <dsp:txXfrm>
        <a:off x="172514" y="3325179"/>
        <a:ext cx="1260587" cy="782696"/>
      </dsp:txXfrm>
    </dsp:sp>
    <dsp:sp modelId="{1DBF354B-DE76-4460-9DFE-1B3C89BCD3CF}">
      <dsp:nvSpPr>
        <dsp:cNvPr id="0" name=""/>
        <dsp:cNvSpPr/>
      </dsp:nvSpPr>
      <dsp:spPr>
        <a:xfrm>
          <a:off x="1602929" y="3162625"/>
          <a:ext cx="1309289" cy="83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B5F03F5-495F-4017-BC64-BCF3A9E569AF}">
      <dsp:nvSpPr>
        <dsp:cNvPr id="0" name=""/>
        <dsp:cNvSpPr/>
      </dsp:nvSpPr>
      <dsp:spPr>
        <a:xfrm>
          <a:off x="1748406" y="3300828"/>
          <a:ext cx="1309289" cy="8313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COORDINADOR DE RELACIONES PUBLICAS</a:t>
          </a:r>
          <a:endParaRPr lang="es-MX" sz="1200" kern="1200" dirty="0"/>
        </a:p>
      </dsp:txBody>
      <dsp:txXfrm>
        <a:off x="1772757" y="3325179"/>
        <a:ext cx="1260587" cy="782696"/>
      </dsp:txXfrm>
    </dsp:sp>
    <dsp:sp modelId="{5706FAAF-8D81-4C47-B030-AD75B0C816E0}">
      <dsp:nvSpPr>
        <dsp:cNvPr id="0" name=""/>
        <dsp:cNvSpPr/>
      </dsp:nvSpPr>
      <dsp:spPr>
        <a:xfrm>
          <a:off x="3203172" y="3162625"/>
          <a:ext cx="1309289" cy="83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B101679-1348-4F88-AD81-5321EA43C205}">
      <dsp:nvSpPr>
        <dsp:cNvPr id="0" name=""/>
        <dsp:cNvSpPr/>
      </dsp:nvSpPr>
      <dsp:spPr>
        <a:xfrm>
          <a:off x="3348648" y="3300828"/>
          <a:ext cx="1309289" cy="8313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COORDINADOR DE DEPORTES Y SALUD</a:t>
          </a:r>
          <a:endParaRPr lang="es-MX" sz="1200" kern="1200" dirty="0"/>
        </a:p>
      </dsp:txBody>
      <dsp:txXfrm>
        <a:off x="3372999" y="3325179"/>
        <a:ext cx="1260587" cy="782696"/>
      </dsp:txXfrm>
    </dsp:sp>
    <dsp:sp modelId="{BF7ECC42-0D9B-4761-A898-0BC5E9FD3C35}">
      <dsp:nvSpPr>
        <dsp:cNvPr id="0" name=""/>
        <dsp:cNvSpPr/>
      </dsp:nvSpPr>
      <dsp:spPr>
        <a:xfrm>
          <a:off x="4803414" y="3162625"/>
          <a:ext cx="1309289" cy="83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8B05A36-67B4-4641-BEF9-EE74CE954E57}">
      <dsp:nvSpPr>
        <dsp:cNvPr id="0" name=""/>
        <dsp:cNvSpPr/>
      </dsp:nvSpPr>
      <dsp:spPr>
        <a:xfrm>
          <a:off x="4948891" y="3300828"/>
          <a:ext cx="1309289" cy="8313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COORDINADOR DE MANTENIMIENTO Y LIMPIEZA</a:t>
          </a:r>
          <a:endParaRPr lang="es-MX" sz="1200" kern="1200" dirty="0"/>
        </a:p>
      </dsp:txBody>
      <dsp:txXfrm>
        <a:off x="4973242" y="3325179"/>
        <a:ext cx="1260587" cy="782696"/>
      </dsp:txXfrm>
    </dsp:sp>
    <dsp:sp modelId="{E0001DDF-0BD7-4662-A8D5-A92950D48468}">
      <dsp:nvSpPr>
        <dsp:cNvPr id="0" name=""/>
        <dsp:cNvSpPr/>
      </dsp:nvSpPr>
      <dsp:spPr>
        <a:xfrm>
          <a:off x="6403657" y="3162625"/>
          <a:ext cx="1309289" cy="83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223E8F-D6A8-44E4-A12E-4C8E92299183}">
      <dsp:nvSpPr>
        <dsp:cNvPr id="0" name=""/>
        <dsp:cNvSpPr/>
      </dsp:nvSpPr>
      <dsp:spPr>
        <a:xfrm>
          <a:off x="6549133" y="3300828"/>
          <a:ext cx="1309289" cy="8313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ENCARGADO DE ALIMENTOS Y BEBIDAS </a:t>
          </a:r>
          <a:endParaRPr lang="es-MX" sz="1200" kern="1200" dirty="0"/>
        </a:p>
      </dsp:txBody>
      <dsp:txXfrm>
        <a:off x="6573484" y="3325179"/>
        <a:ext cx="1260587" cy="7826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27DEF9-7FB5-4759-B4D7-84E7FB52B536}">
      <dsp:nvSpPr>
        <dsp:cNvPr id="0" name=""/>
        <dsp:cNvSpPr/>
      </dsp:nvSpPr>
      <dsp:spPr>
        <a:xfrm>
          <a:off x="4085684" y="2575961"/>
          <a:ext cx="91440" cy="4798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9889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6D5446-EC03-411A-A5EA-6CD64524F179}">
      <dsp:nvSpPr>
        <dsp:cNvPr id="0" name=""/>
        <dsp:cNvSpPr/>
      </dsp:nvSpPr>
      <dsp:spPr>
        <a:xfrm>
          <a:off x="3123040" y="1048290"/>
          <a:ext cx="1008364" cy="479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030"/>
              </a:lnTo>
              <a:lnTo>
                <a:pt x="1008364" y="327030"/>
              </a:lnTo>
              <a:lnTo>
                <a:pt x="1008364" y="47988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8A92B-EB8B-49E0-9ED3-E7BD0B8A6ACD}">
      <dsp:nvSpPr>
        <dsp:cNvPr id="0" name=""/>
        <dsp:cNvSpPr/>
      </dsp:nvSpPr>
      <dsp:spPr>
        <a:xfrm>
          <a:off x="2114676" y="1048290"/>
          <a:ext cx="1008364" cy="479889"/>
        </a:xfrm>
        <a:custGeom>
          <a:avLst/>
          <a:gdLst/>
          <a:ahLst/>
          <a:cxnLst/>
          <a:rect l="0" t="0" r="0" b="0"/>
          <a:pathLst>
            <a:path>
              <a:moveTo>
                <a:pt x="1008364" y="0"/>
              </a:moveTo>
              <a:lnTo>
                <a:pt x="1008364" y="327030"/>
              </a:lnTo>
              <a:lnTo>
                <a:pt x="0" y="327030"/>
              </a:lnTo>
              <a:lnTo>
                <a:pt x="0" y="47988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A7C-799F-4099-AD5D-9856DE8242C1}">
      <dsp:nvSpPr>
        <dsp:cNvPr id="0" name=""/>
        <dsp:cNvSpPr/>
      </dsp:nvSpPr>
      <dsp:spPr>
        <a:xfrm>
          <a:off x="2298015" y="508"/>
          <a:ext cx="1650050" cy="1047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57CCA8C-D8D6-426D-A4F5-690288408244}">
      <dsp:nvSpPr>
        <dsp:cNvPr id="0" name=""/>
        <dsp:cNvSpPr/>
      </dsp:nvSpPr>
      <dsp:spPr>
        <a:xfrm>
          <a:off x="2481354" y="174680"/>
          <a:ext cx="1650050" cy="104778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COORDINADOR ADMINISTRATIVO</a:t>
          </a:r>
          <a:endParaRPr lang="es-MX" sz="1500" kern="1200" dirty="0"/>
        </a:p>
      </dsp:txBody>
      <dsp:txXfrm>
        <a:off x="2512042" y="205368"/>
        <a:ext cx="1588674" cy="986405"/>
      </dsp:txXfrm>
    </dsp:sp>
    <dsp:sp modelId="{179FB71F-49F0-4D15-9E0A-F89EE55E2492}">
      <dsp:nvSpPr>
        <dsp:cNvPr id="0" name=""/>
        <dsp:cNvSpPr/>
      </dsp:nvSpPr>
      <dsp:spPr>
        <a:xfrm>
          <a:off x="1289651" y="1528180"/>
          <a:ext cx="1650050" cy="1047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2CD08FC-CAA2-4C56-9DB1-B11D6D89612B}">
      <dsp:nvSpPr>
        <dsp:cNvPr id="0" name=""/>
        <dsp:cNvSpPr/>
      </dsp:nvSpPr>
      <dsp:spPr>
        <a:xfrm>
          <a:off x="1472990" y="1702352"/>
          <a:ext cx="1650050" cy="104778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ENCARGADO DE CONTABILIDAD Y RECURSOS HUMANOS</a:t>
          </a:r>
          <a:endParaRPr lang="es-MX" sz="1500" kern="1200" dirty="0"/>
        </a:p>
      </dsp:txBody>
      <dsp:txXfrm>
        <a:off x="1503678" y="1733040"/>
        <a:ext cx="1588674" cy="986405"/>
      </dsp:txXfrm>
    </dsp:sp>
    <dsp:sp modelId="{AA57C46C-A305-4273-B448-F1D5E70A4F55}">
      <dsp:nvSpPr>
        <dsp:cNvPr id="0" name=""/>
        <dsp:cNvSpPr/>
      </dsp:nvSpPr>
      <dsp:spPr>
        <a:xfrm>
          <a:off x="3306379" y="1528180"/>
          <a:ext cx="1650050" cy="1047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8ACAB8C-1D11-4F59-AF92-48CFDC2753CE}">
      <dsp:nvSpPr>
        <dsp:cNvPr id="0" name=""/>
        <dsp:cNvSpPr/>
      </dsp:nvSpPr>
      <dsp:spPr>
        <a:xfrm>
          <a:off x="3489718" y="1702352"/>
          <a:ext cx="1650050" cy="104778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COMPRADOR</a:t>
          </a:r>
          <a:endParaRPr lang="es-MX" sz="1500" kern="1200" dirty="0"/>
        </a:p>
      </dsp:txBody>
      <dsp:txXfrm>
        <a:off x="3520406" y="1733040"/>
        <a:ext cx="1588674" cy="986405"/>
      </dsp:txXfrm>
    </dsp:sp>
    <dsp:sp modelId="{5B300937-7E2E-4335-96D2-0989987303BE}">
      <dsp:nvSpPr>
        <dsp:cNvPr id="0" name=""/>
        <dsp:cNvSpPr/>
      </dsp:nvSpPr>
      <dsp:spPr>
        <a:xfrm>
          <a:off x="3306379" y="3055851"/>
          <a:ext cx="1650050" cy="1047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8C912F1-B4D5-4EE1-A31A-EB57BECD2E55}">
      <dsp:nvSpPr>
        <dsp:cNvPr id="0" name=""/>
        <dsp:cNvSpPr/>
      </dsp:nvSpPr>
      <dsp:spPr>
        <a:xfrm>
          <a:off x="3489718" y="3230023"/>
          <a:ext cx="1650050" cy="104778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ALMACENISTA</a:t>
          </a:r>
          <a:endParaRPr lang="es-MX" sz="1500" kern="1200" dirty="0"/>
        </a:p>
      </dsp:txBody>
      <dsp:txXfrm>
        <a:off x="3520406" y="3260711"/>
        <a:ext cx="1588674" cy="9864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D6BCE-6295-4DD0-815B-D5C7A99FF9C2}">
      <dsp:nvSpPr>
        <dsp:cNvPr id="0" name=""/>
        <dsp:cNvSpPr/>
      </dsp:nvSpPr>
      <dsp:spPr>
        <a:xfrm>
          <a:off x="3252661" y="1836276"/>
          <a:ext cx="2308340" cy="5492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318"/>
              </a:lnTo>
              <a:lnTo>
                <a:pt x="2308340" y="374318"/>
              </a:lnTo>
              <a:lnTo>
                <a:pt x="2308340" y="54928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FE11B9-BC24-4A46-9160-2313CDF10AE3}">
      <dsp:nvSpPr>
        <dsp:cNvPr id="0" name=""/>
        <dsp:cNvSpPr/>
      </dsp:nvSpPr>
      <dsp:spPr>
        <a:xfrm>
          <a:off x="3206941" y="1836276"/>
          <a:ext cx="91440" cy="5492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928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8A92B-EB8B-49E0-9ED3-E7BD0B8A6ACD}">
      <dsp:nvSpPr>
        <dsp:cNvPr id="0" name=""/>
        <dsp:cNvSpPr/>
      </dsp:nvSpPr>
      <dsp:spPr>
        <a:xfrm>
          <a:off x="944321" y="1836276"/>
          <a:ext cx="2308340" cy="549280"/>
        </a:xfrm>
        <a:custGeom>
          <a:avLst/>
          <a:gdLst/>
          <a:ahLst/>
          <a:cxnLst/>
          <a:rect l="0" t="0" r="0" b="0"/>
          <a:pathLst>
            <a:path>
              <a:moveTo>
                <a:pt x="2308340" y="0"/>
              </a:moveTo>
              <a:lnTo>
                <a:pt x="2308340" y="374318"/>
              </a:lnTo>
              <a:lnTo>
                <a:pt x="0" y="374318"/>
              </a:lnTo>
              <a:lnTo>
                <a:pt x="0" y="54928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A7C-799F-4099-AD5D-9856DE8242C1}">
      <dsp:nvSpPr>
        <dsp:cNvPr id="0" name=""/>
        <dsp:cNvSpPr/>
      </dsp:nvSpPr>
      <dsp:spPr>
        <a:xfrm>
          <a:off x="2308340" y="636988"/>
          <a:ext cx="1888642" cy="1199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57CCA8C-D8D6-426D-A4F5-690288408244}">
      <dsp:nvSpPr>
        <dsp:cNvPr id="0" name=""/>
        <dsp:cNvSpPr/>
      </dsp:nvSpPr>
      <dsp:spPr>
        <a:xfrm>
          <a:off x="2518189" y="836345"/>
          <a:ext cx="1888642" cy="119928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COORDINADOR DE RELACIONES PUBLICAS</a:t>
          </a:r>
          <a:endParaRPr lang="es-MX" sz="2000" kern="1200" dirty="0"/>
        </a:p>
      </dsp:txBody>
      <dsp:txXfrm>
        <a:off x="2553315" y="871471"/>
        <a:ext cx="1818390" cy="1129035"/>
      </dsp:txXfrm>
    </dsp:sp>
    <dsp:sp modelId="{179FB71F-49F0-4D15-9E0A-F89EE55E2492}">
      <dsp:nvSpPr>
        <dsp:cNvPr id="0" name=""/>
        <dsp:cNvSpPr/>
      </dsp:nvSpPr>
      <dsp:spPr>
        <a:xfrm>
          <a:off x="0" y="2385556"/>
          <a:ext cx="1888642" cy="1199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2CD08FC-CAA2-4C56-9DB1-B11D6D89612B}">
      <dsp:nvSpPr>
        <dsp:cNvPr id="0" name=""/>
        <dsp:cNvSpPr/>
      </dsp:nvSpPr>
      <dsp:spPr>
        <a:xfrm>
          <a:off x="209849" y="2584913"/>
          <a:ext cx="1888642" cy="119928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ENCARGADO DE TIENDA Y SOUVENIRS</a:t>
          </a:r>
          <a:endParaRPr lang="es-MX" sz="2000" kern="1200" dirty="0"/>
        </a:p>
      </dsp:txBody>
      <dsp:txXfrm>
        <a:off x="244975" y="2620039"/>
        <a:ext cx="1818390" cy="1129035"/>
      </dsp:txXfrm>
    </dsp:sp>
    <dsp:sp modelId="{45836AD8-FFA4-4443-81D6-344ADE6ED26C}">
      <dsp:nvSpPr>
        <dsp:cNvPr id="0" name=""/>
        <dsp:cNvSpPr/>
      </dsp:nvSpPr>
      <dsp:spPr>
        <a:xfrm>
          <a:off x="2308340" y="2385556"/>
          <a:ext cx="1888642" cy="1199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508AEE-959B-41FB-9698-2C1683C4FC2F}">
      <dsp:nvSpPr>
        <dsp:cNvPr id="0" name=""/>
        <dsp:cNvSpPr/>
      </dsp:nvSpPr>
      <dsp:spPr>
        <a:xfrm>
          <a:off x="2518189" y="2584913"/>
          <a:ext cx="1888642" cy="119928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ENCARGADO</a:t>
          </a:r>
          <a:r>
            <a:rPr lang="es-MX" sz="2000" kern="1200" baseline="0" dirty="0" smtClean="0"/>
            <a:t> DE EVENTOS</a:t>
          </a:r>
          <a:endParaRPr lang="es-MX" sz="2000" kern="1200" dirty="0"/>
        </a:p>
      </dsp:txBody>
      <dsp:txXfrm>
        <a:off x="2553315" y="2620039"/>
        <a:ext cx="1818390" cy="1129035"/>
      </dsp:txXfrm>
    </dsp:sp>
    <dsp:sp modelId="{709CC670-E030-4C66-8014-E9CD4800FC4D}">
      <dsp:nvSpPr>
        <dsp:cNvPr id="0" name=""/>
        <dsp:cNvSpPr/>
      </dsp:nvSpPr>
      <dsp:spPr>
        <a:xfrm>
          <a:off x="4616680" y="2385556"/>
          <a:ext cx="1888642" cy="1199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A30D16-3ED8-4204-BD92-032B27C9FD06}">
      <dsp:nvSpPr>
        <dsp:cNvPr id="0" name=""/>
        <dsp:cNvSpPr/>
      </dsp:nvSpPr>
      <dsp:spPr>
        <a:xfrm>
          <a:off x="4826529" y="2584913"/>
          <a:ext cx="1888642" cy="119928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AUXILIAR DE RECEPCIÓN</a:t>
          </a:r>
          <a:endParaRPr lang="es-MX" sz="2000" kern="1200" dirty="0"/>
        </a:p>
      </dsp:txBody>
      <dsp:txXfrm>
        <a:off x="4861655" y="2620039"/>
        <a:ext cx="1818390" cy="11290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DE8A2-574D-4446-8FB7-D61A971CBC6D}">
      <dsp:nvSpPr>
        <dsp:cNvPr id="0" name=""/>
        <dsp:cNvSpPr/>
      </dsp:nvSpPr>
      <dsp:spPr>
        <a:xfrm>
          <a:off x="7374270" y="2746166"/>
          <a:ext cx="91440" cy="326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637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54285-4F32-40DF-AAB0-CAC9F1916EC9}">
      <dsp:nvSpPr>
        <dsp:cNvPr id="0" name=""/>
        <dsp:cNvSpPr/>
      </dsp:nvSpPr>
      <dsp:spPr>
        <a:xfrm>
          <a:off x="3991040" y="1707194"/>
          <a:ext cx="3428949" cy="326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414"/>
              </a:lnTo>
              <a:lnTo>
                <a:pt x="3428949" y="222414"/>
              </a:lnTo>
              <a:lnTo>
                <a:pt x="3428949" y="32637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17FE0B-244F-4645-8E76-59A9C941F0FB}">
      <dsp:nvSpPr>
        <dsp:cNvPr id="0" name=""/>
        <dsp:cNvSpPr/>
      </dsp:nvSpPr>
      <dsp:spPr>
        <a:xfrm>
          <a:off x="3991040" y="1707194"/>
          <a:ext cx="2057369" cy="326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414"/>
              </a:lnTo>
              <a:lnTo>
                <a:pt x="2057369" y="222414"/>
              </a:lnTo>
              <a:lnTo>
                <a:pt x="2057369" y="32637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23108-F2E0-4AB1-92B1-455A1FC03314}">
      <dsp:nvSpPr>
        <dsp:cNvPr id="0" name=""/>
        <dsp:cNvSpPr/>
      </dsp:nvSpPr>
      <dsp:spPr>
        <a:xfrm>
          <a:off x="3991040" y="1707194"/>
          <a:ext cx="685789" cy="326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414"/>
              </a:lnTo>
              <a:lnTo>
                <a:pt x="685789" y="222414"/>
              </a:lnTo>
              <a:lnTo>
                <a:pt x="685789" y="32637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240C3-251A-4284-B29D-3510567AA886}">
      <dsp:nvSpPr>
        <dsp:cNvPr id="0" name=""/>
        <dsp:cNvSpPr/>
      </dsp:nvSpPr>
      <dsp:spPr>
        <a:xfrm>
          <a:off x="3305250" y="1707194"/>
          <a:ext cx="685789" cy="326373"/>
        </a:xfrm>
        <a:custGeom>
          <a:avLst/>
          <a:gdLst/>
          <a:ahLst/>
          <a:cxnLst/>
          <a:rect l="0" t="0" r="0" b="0"/>
          <a:pathLst>
            <a:path>
              <a:moveTo>
                <a:pt x="685789" y="0"/>
              </a:moveTo>
              <a:lnTo>
                <a:pt x="685789" y="222414"/>
              </a:lnTo>
              <a:lnTo>
                <a:pt x="0" y="222414"/>
              </a:lnTo>
              <a:lnTo>
                <a:pt x="0" y="32637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FE11B9-BC24-4A46-9160-2313CDF10AE3}">
      <dsp:nvSpPr>
        <dsp:cNvPr id="0" name=""/>
        <dsp:cNvSpPr/>
      </dsp:nvSpPr>
      <dsp:spPr>
        <a:xfrm>
          <a:off x="1933670" y="1707194"/>
          <a:ext cx="2057369" cy="326373"/>
        </a:xfrm>
        <a:custGeom>
          <a:avLst/>
          <a:gdLst/>
          <a:ahLst/>
          <a:cxnLst/>
          <a:rect l="0" t="0" r="0" b="0"/>
          <a:pathLst>
            <a:path>
              <a:moveTo>
                <a:pt x="2057369" y="0"/>
              </a:moveTo>
              <a:lnTo>
                <a:pt x="2057369" y="222414"/>
              </a:lnTo>
              <a:lnTo>
                <a:pt x="0" y="222414"/>
              </a:lnTo>
              <a:lnTo>
                <a:pt x="0" y="32637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8A92B-EB8B-49E0-9ED3-E7BD0B8A6ACD}">
      <dsp:nvSpPr>
        <dsp:cNvPr id="0" name=""/>
        <dsp:cNvSpPr/>
      </dsp:nvSpPr>
      <dsp:spPr>
        <a:xfrm>
          <a:off x="562090" y="1707194"/>
          <a:ext cx="3428949" cy="326373"/>
        </a:xfrm>
        <a:custGeom>
          <a:avLst/>
          <a:gdLst/>
          <a:ahLst/>
          <a:cxnLst/>
          <a:rect l="0" t="0" r="0" b="0"/>
          <a:pathLst>
            <a:path>
              <a:moveTo>
                <a:pt x="3428949" y="0"/>
              </a:moveTo>
              <a:lnTo>
                <a:pt x="3428949" y="222414"/>
              </a:lnTo>
              <a:lnTo>
                <a:pt x="0" y="222414"/>
              </a:lnTo>
              <a:lnTo>
                <a:pt x="0" y="32637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A7C-799F-4099-AD5D-9856DE8242C1}">
      <dsp:nvSpPr>
        <dsp:cNvPr id="0" name=""/>
        <dsp:cNvSpPr/>
      </dsp:nvSpPr>
      <dsp:spPr>
        <a:xfrm>
          <a:off x="3429939" y="994596"/>
          <a:ext cx="1122201" cy="712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57CCA8C-D8D6-426D-A4F5-690288408244}">
      <dsp:nvSpPr>
        <dsp:cNvPr id="0" name=""/>
        <dsp:cNvSpPr/>
      </dsp:nvSpPr>
      <dsp:spPr>
        <a:xfrm>
          <a:off x="3554628" y="1113050"/>
          <a:ext cx="1122201" cy="7125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COORDINADOR DE DEPORTES Y BIENESTAR</a:t>
          </a:r>
          <a:endParaRPr lang="es-MX" sz="1200" kern="1200" dirty="0"/>
        </a:p>
      </dsp:txBody>
      <dsp:txXfrm>
        <a:off x="3575499" y="1133921"/>
        <a:ext cx="1080459" cy="670856"/>
      </dsp:txXfrm>
    </dsp:sp>
    <dsp:sp modelId="{179FB71F-49F0-4D15-9E0A-F89EE55E2492}">
      <dsp:nvSpPr>
        <dsp:cNvPr id="0" name=""/>
        <dsp:cNvSpPr/>
      </dsp:nvSpPr>
      <dsp:spPr>
        <a:xfrm>
          <a:off x="989" y="2033568"/>
          <a:ext cx="1122201" cy="712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2CD08FC-CAA2-4C56-9DB1-B11D6D89612B}">
      <dsp:nvSpPr>
        <dsp:cNvPr id="0" name=""/>
        <dsp:cNvSpPr/>
      </dsp:nvSpPr>
      <dsp:spPr>
        <a:xfrm>
          <a:off x="125678" y="2152022"/>
          <a:ext cx="1122201" cy="7125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ENTRENADOR</a:t>
          </a:r>
          <a:endParaRPr lang="es-MX" sz="1200" kern="1200" dirty="0"/>
        </a:p>
      </dsp:txBody>
      <dsp:txXfrm>
        <a:off x="146549" y="2172893"/>
        <a:ext cx="1080459" cy="670856"/>
      </dsp:txXfrm>
    </dsp:sp>
    <dsp:sp modelId="{45836AD8-FFA4-4443-81D6-344ADE6ED26C}">
      <dsp:nvSpPr>
        <dsp:cNvPr id="0" name=""/>
        <dsp:cNvSpPr/>
      </dsp:nvSpPr>
      <dsp:spPr>
        <a:xfrm>
          <a:off x="1372569" y="2033568"/>
          <a:ext cx="1122201" cy="712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508AEE-959B-41FB-9698-2C1683C4FC2F}">
      <dsp:nvSpPr>
        <dsp:cNvPr id="0" name=""/>
        <dsp:cNvSpPr/>
      </dsp:nvSpPr>
      <dsp:spPr>
        <a:xfrm>
          <a:off x="1497258" y="2152022"/>
          <a:ext cx="1122201" cy="7125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MASAJISTA</a:t>
          </a:r>
          <a:endParaRPr lang="es-MX" sz="1200" kern="1200" dirty="0"/>
        </a:p>
      </dsp:txBody>
      <dsp:txXfrm>
        <a:off x="1518129" y="2172893"/>
        <a:ext cx="1080459" cy="670856"/>
      </dsp:txXfrm>
    </dsp:sp>
    <dsp:sp modelId="{704C1E41-E768-4B5E-9E1C-917BB9F9FE6C}">
      <dsp:nvSpPr>
        <dsp:cNvPr id="0" name=""/>
        <dsp:cNvSpPr/>
      </dsp:nvSpPr>
      <dsp:spPr>
        <a:xfrm>
          <a:off x="2744149" y="2033568"/>
          <a:ext cx="1122201" cy="712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40AB3A6-4487-414C-9CBA-ADECD6E95B4E}">
      <dsp:nvSpPr>
        <dsp:cNvPr id="0" name=""/>
        <dsp:cNvSpPr/>
      </dsp:nvSpPr>
      <dsp:spPr>
        <a:xfrm>
          <a:off x="2868838" y="2152022"/>
          <a:ext cx="1122201" cy="7125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NUTRIOLOGA</a:t>
          </a:r>
          <a:endParaRPr lang="es-MX" sz="1200" kern="1200" dirty="0"/>
        </a:p>
      </dsp:txBody>
      <dsp:txXfrm>
        <a:off x="2889709" y="2172893"/>
        <a:ext cx="1080459" cy="670856"/>
      </dsp:txXfrm>
    </dsp:sp>
    <dsp:sp modelId="{88DAF345-8A89-4350-9213-D64A47B543FD}">
      <dsp:nvSpPr>
        <dsp:cNvPr id="0" name=""/>
        <dsp:cNvSpPr/>
      </dsp:nvSpPr>
      <dsp:spPr>
        <a:xfrm>
          <a:off x="4115729" y="2033568"/>
          <a:ext cx="1122201" cy="712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10979B8-41BB-4723-BC36-02E8B37F80F2}">
      <dsp:nvSpPr>
        <dsp:cNvPr id="0" name=""/>
        <dsp:cNvSpPr/>
      </dsp:nvSpPr>
      <dsp:spPr>
        <a:xfrm>
          <a:off x="4240418" y="2152022"/>
          <a:ext cx="1122201" cy="7125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PSICOLOGA </a:t>
          </a:r>
          <a:endParaRPr lang="es-MX" sz="1200" kern="1200" dirty="0"/>
        </a:p>
      </dsp:txBody>
      <dsp:txXfrm>
        <a:off x="4261289" y="2172893"/>
        <a:ext cx="1080459" cy="670856"/>
      </dsp:txXfrm>
    </dsp:sp>
    <dsp:sp modelId="{D1014081-AAD6-48A7-98A4-46D01079775A}">
      <dsp:nvSpPr>
        <dsp:cNvPr id="0" name=""/>
        <dsp:cNvSpPr/>
      </dsp:nvSpPr>
      <dsp:spPr>
        <a:xfrm>
          <a:off x="5487309" y="2033568"/>
          <a:ext cx="1122201" cy="712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0F5C098-898D-495B-9799-6B9F08EB82C6}">
      <dsp:nvSpPr>
        <dsp:cNvPr id="0" name=""/>
        <dsp:cNvSpPr/>
      </dsp:nvSpPr>
      <dsp:spPr>
        <a:xfrm>
          <a:off x="5611998" y="2152022"/>
          <a:ext cx="1122201" cy="7125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ENFERMERA</a:t>
          </a:r>
          <a:endParaRPr lang="es-MX" sz="1200" kern="1200" dirty="0"/>
        </a:p>
      </dsp:txBody>
      <dsp:txXfrm>
        <a:off x="5632869" y="2172893"/>
        <a:ext cx="1080459" cy="670856"/>
      </dsp:txXfrm>
    </dsp:sp>
    <dsp:sp modelId="{0C3D95CE-209E-4B01-9681-CDA1D5D3DD93}">
      <dsp:nvSpPr>
        <dsp:cNvPr id="0" name=""/>
        <dsp:cNvSpPr/>
      </dsp:nvSpPr>
      <dsp:spPr>
        <a:xfrm>
          <a:off x="6858889" y="2033568"/>
          <a:ext cx="1122201" cy="712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517AE58-2A9E-4B4E-B163-9D7E1D75867B}">
      <dsp:nvSpPr>
        <dsp:cNvPr id="0" name=""/>
        <dsp:cNvSpPr/>
      </dsp:nvSpPr>
      <dsp:spPr>
        <a:xfrm>
          <a:off x="6983578" y="2152022"/>
          <a:ext cx="1122201" cy="7125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RESPONSABLE DE LUDOTECA (EDUCADORA)</a:t>
          </a:r>
          <a:endParaRPr lang="es-MX" sz="1200" kern="1200" dirty="0"/>
        </a:p>
      </dsp:txBody>
      <dsp:txXfrm>
        <a:off x="7004449" y="2172893"/>
        <a:ext cx="1080459" cy="670856"/>
      </dsp:txXfrm>
    </dsp:sp>
    <dsp:sp modelId="{3F3E05C0-724F-4CC6-B932-4D589002CB3D}">
      <dsp:nvSpPr>
        <dsp:cNvPr id="0" name=""/>
        <dsp:cNvSpPr/>
      </dsp:nvSpPr>
      <dsp:spPr>
        <a:xfrm>
          <a:off x="6858889" y="3072539"/>
          <a:ext cx="1122201" cy="712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BB0137C-04BA-4932-84BA-55F0D06D472C}">
      <dsp:nvSpPr>
        <dsp:cNvPr id="0" name=""/>
        <dsp:cNvSpPr/>
      </dsp:nvSpPr>
      <dsp:spPr>
        <a:xfrm>
          <a:off x="6983578" y="3190994"/>
          <a:ext cx="1122201" cy="7125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AUXILIAR DE LUDORTECA</a:t>
          </a:r>
          <a:endParaRPr lang="es-MX" sz="1200" kern="1200" dirty="0"/>
        </a:p>
      </dsp:txBody>
      <dsp:txXfrm>
        <a:off x="7004449" y="3211865"/>
        <a:ext cx="1080459" cy="6708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44792C-AB0F-43B8-B420-267DBA3E741D}">
      <dsp:nvSpPr>
        <dsp:cNvPr id="0" name=""/>
        <dsp:cNvSpPr/>
      </dsp:nvSpPr>
      <dsp:spPr>
        <a:xfrm>
          <a:off x="6367689" y="2661948"/>
          <a:ext cx="91440" cy="4958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587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A54B6D-DA5F-4795-879B-C5D53B5954EC}">
      <dsp:nvSpPr>
        <dsp:cNvPr id="0" name=""/>
        <dsp:cNvSpPr/>
      </dsp:nvSpPr>
      <dsp:spPr>
        <a:xfrm>
          <a:off x="3808536" y="1083395"/>
          <a:ext cx="2604873" cy="495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23"/>
              </a:lnTo>
              <a:lnTo>
                <a:pt x="2604873" y="337923"/>
              </a:lnTo>
              <a:lnTo>
                <a:pt x="2604873" y="49587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C35992-74ED-49FF-B02E-51E99E29987C}">
      <dsp:nvSpPr>
        <dsp:cNvPr id="0" name=""/>
        <dsp:cNvSpPr/>
      </dsp:nvSpPr>
      <dsp:spPr>
        <a:xfrm>
          <a:off x="3287562" y="2661948"/>
          <a:ext cx="1041949" cy="495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23"/>
              </a:lnTo>
              <a:lnTo>
                <a:pt x="1041949" y="337923"/>
              </a:lnTo>
              <a:lnTo>
                <a:pt x="1041949" y="49587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96E7C3-36BC-4A1C-A120-0CE57F8DACDC}">
      <dsp:nvSpPr>
        <dsp:cNvPr id="0" name=""/>
        <dsp:cNvSpPr/>
      </dsp:nvSpPr>
      <dsp:spPr>
        <a:xfrm>
          <a:off x="2245613" y="2661948"/>
          <a:ext cx="1041949" cy="495873"/>
        </a:xfrm>
        <a:custGeom>
          <a:avLst/>
          <a:gdLst/>
          <a:ahLst/>
          <a:cxnLst/>
          <a:rect l="0" t="0" r="0" b="0"/>
          <a:pathLst>
            <a:path>
              <a:moveTo>
                <a:pt x="1041949" y="0"/>
              </a:moveTo>
              <a:lnTo>
                <a:pt x="1041949" y="337923"/>
              </a:lnTo>
              <a:lnTo>
                <a:pt x="0" y="337923"/>
              </a:lnTo>
              <a:lnTo>
                <a:pt x="0" y="49587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2CE48-A1A3-4AFE-AE58-F712263E4CE6}">
      <dsp:nvSpPr>
        <dsp:cNvPr id="0" name=""/>
        <dsp:cNvSpPr/>
      </dsp:nvSpPr>
      <dsp:spPr>
        <a:xfrm>
          <a:off x="3287562" y="1083395"/>
          <a:ext cx="520974" cy="495873"/>
        </a:xfrm>
        <a:custGeom>
          <a:avLst/>
          <a:gdLst/>
          <a:ahLst/>
          <a:cxnLst/>
          <a:rect l="0" t="0" r="0" b="0"/>
          <a:pathLst>
            <a:path>
              <a:moveTo>
                <a:pt x="520974" y="0"/>
              </a:moveTo>
              <a:lnTo>
                <a:pt x="520974" y="337923"/>
              </a:lnTo>
              <a:lnTo>
                <a:pt x="0" y="337923"/>
              </a:lnTo>
              <a:lnTo>
                <a:pt x="0" y="49587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05E890-0CC1-43C5-B05C-94FA413282D4}">
      <dsp:nvSpPr>
        <dsp:cNvPr id="0" name=""/>
        <dsp:cNvSpPr/>
      </dsp:nvSpPr>
      <dsp:spPr>
        <a:xfrm>
          <a:off x="1203663" y="1083395"/>
          <a:ext cx="2604873" cy="495873"/>
        </a:xfrm>
        <a:custGeom>
          <a:avLst/>
          <a:gdLst/>
          <a:ahLst/>
          <a:cxnLst/>
          <a:rect l="0" t="0" r="0" b="0"/>
          <a:pathLst>
            <a:path>
              <a:moveTo>
                <a:pt x="2604873" y="0"/>
              </a:moveTo>
              <a:lnTo>
                <a:pt x="2604873" y="337923"/>
              </a:lnTo>
              <a:lnTo>
                <a:pt x="0" y="337923"/>
              </a:lnTo>
              <a:lnTo>
                <a:pt x="0" y="49587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D8228E-B5D1-4568-B9F9-03E1C6FCC86B}">
      <dsp:nvSpPr>
        <dsp:cNvPr id="0" name=""/>
        <dsp:cNvSpPr/>
      </dsp:nvSpPr>
      <dsp:spPr>
        <a:xfrm>
          <a:off x="2956032" y="715"/>
          <a:ext cx="1705007" cy="1082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5A806A-70E6-4B35-8BB3-0B2BA1860DC7}">
      <dsp:nvSpPr>
        <dsp:cNvPr id="0" name=""/>
        <dsp:cNvSpPr/>
      </dsp:nvSpPr>
      <dsp:spPr>
        <a:xfrm>
          <a:off x="3145478" y="180688"/>
          <a:ext cx="1705007" cy="10826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ENCARGADO DE ALIMENTOS Y BEBIDAS</a:t>
          </a:r>
          <a:endParaRPr lang="es-MX" sz="1600" kern="1200" dirty="0"/>
        </a:p>
      </dsp:txBody>
      <dsp:txXfrm>
        <a:off x="3177189" y="212399"/>
        <a:ext cx="1641585" cy="1019257"/>
      </dsp:txXfrm>
    </dsp:sp>
    <dsp:sp modelId="{87CCE468-BC59-44D1-AA9F-F7A3BEFBA846}">
      <dsp:nvSpPr>
        <dsp:cNvPr id="0" name=""/>
        <dsp:cNvSpPr/>
      </dsp:nvSpPr>
      <dsp:spPr>
        <a:xfrm>
          <a:off x="351159" y="1579268"/>
          <a:ext cx="1705007" cy="1082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65D592D-C95E-4314-ADA9-574968178EC4}">
      <dsp:nvSpPr>
        <dsp:cNvPr id="0" name=""/>
        <dsp:cNvSpPr/>
      </dsp:nvSpPr>
      <dsp:spPr>
        <a:xfrm>
          <a:off x="540605" y="1759241"/>
          <a:ext cx="1705007" cy="10826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AUXILIAR ADMINISTRATIVO</a:t>
          </a:r>
          <a:endParaRPr lang="es-MX" sz="1600" kern="1200" dirty="0"/>
        </a:p>
      </dsp:txBody>
      <dsp:txXfrm>
        <a:off x="572316" y="1790952"/>
        <a:ext cx="1641585" cy="1019257"/>
      </dsp:txXfrm>
    </dsp:sp>
    <dsp:sp modelId="{4BEAFAA3-5FEF-4510-A985-DD1776F87F39}">
      <dsp:nvSpPr>
        <dsp:cNvPr id="0" name=""/>
        <dsp:cNvSpPr/>
      </dsp:nvSpPr>
      <dsp:spPr>
        <a:xfrm>
          <a:off x="2435058" y="1579268"/>
          <a:ext cx="1705007" cy="1082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6518750-056E-428E-9F3D-EF05FD891A53}">
      <dsp:nvSpPr>
        <dsp:cNvPr id="0" name=""/>
        <dsp:cNvSpPr/>
      </dsp:nvSpPr>
      <dsp:spPr>
        <a:xfrm>
          <a:off x="2624503" y="1759241"/>
          <a:ext cx="1705007" cy="10826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RESPONSABLE DE SERVICIO</a:t>
          </a:r>
          <a:endParaRPr lang="es-MX" sz="1600" kern="1200" dirty="0"/>
        </a:p>
      </dsp:txBody>
      <dsp:txXfrm>
        <a:off x="2656214" y="1790952"/>
        <a:ext cx="1641585" cy="1019257"/>
      </dsp:txXfrm>
    </dsp:sp>
    <dsp:sp modelId="{BAB4B6A1-BDBC-459C-8E6A-B51BC0FBB8EC}">
      <dsp:nvSpPr>
        <dsp:cNvPr id="0" name=""/>
        <dsp:cNvSpPr/>
      </dsp:nvSpPr>
      <dsp:spPr>
        <a:xfrm>
          <a:off x="1393109" y="3157821"/>
          <a:ext cx="1705007" cy="1082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006AC21-B51E-4DEC-864A-533C8ADB61AA}">
      <dsp:nvSpPr>
        <dsp:cNvPr id="0" name=""/>
        <dsp:cNvSpPr/>
      </dsp:nvSpPr>
      <dsp:spPr>
        <a:xfrm>
          <a:off x="1582554" y="3337794"/>
          <a:ext cx="1705007" cy="10826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MESERO</a:t>
          </a:r>
          <a:endParaRPr lang="es-MX" sz="1600" kern="1200" dirty="0"/>
        </a:p>
      </dsp:txBody>
      <dsp:txXfrm>
        <a:off x="1614265" y="3369505"/>
        <a:ext cx="1641585" cy="1019257"/>
      </dsp:txXfrm>
    </dsp:sp>
    <dsp:sp modelId="{09232722-B7EE-409D-A69E-80152F8587CE}">
      <dsp:nvSpPr>
        <dsp:cNvPr id="0" name=""/>
        <dsp:cNvSpPr/>
      </dsp:nvSpPr>
      <dsp:spPr>
        <a:xfrm>
          <a:off x="3477007" y="3157821"/>
          <a:ext cx="1705007" cy="1082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9AC5BF8-B552-4AE6-BC29-08021A26EF80}">
      <dsp:nvSpPr>
        <dsp:cNvPr id="0" name=""/>
        <dsp:cNvSpPr/>
      </dsp:nvSpPr>
      <dsp:spPr>
        <a:xfrm>
          <a:off x="3666452" y="3337794"/>
          <a:ext cx="1705007" cy="10826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BARRISTA</a:t>
          </a:r>
          <a:endParaRPr lang="es-MX" sz="1600" kern="1200" dirty="0"/>
        </a:p>
      </dsp:txBody>
      <dsp:txXfrm>
        <a:off x="3698163" y="3369505"/>
        <a:ext cx="1641585" cy="1019257"/>
      </dsp:txXfrm>
    </dsp:sp>
    <dsp:sp modelId="{220A9128-0F1E-4D83-939A-228A8BAE2D54}">
      <dsp:nvSpPr>
        <dsp:cNvPr id="0" name=""/>
        <dsp:cNvSpPr/>
      </dsp:nvSpPr>
      <dsp:spPr>
        <a:xfrm>
          <a:off x="5560905" y="1579268"/>
          <a:ext cx="1705007" cy="1082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1081FE1-BA32-460C-AA19-98F40FBA6508}">
      <dsp:nvSpPr>
        <dsp:cNvPr id="0" name=""/>
        <dsp:cNvSpPr/>
      </dsp:nvSpPr>
      <dsp:spPr>
        <a:xfrm>
          <a:off x="5750351" y="1759241"/>
          <a:ext cx="1705007" cy="10826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CHEF</a:t>
          </a:r>
          <a:endParaRPr lang="es-MX" sz="1600" kern="1200" dirty="0"/>
        </a:p>
      </dsp:txBody>
      <dsp:txXfrm>
        <a:off x="5782062" y="1790952"/>
        <a:ext cx="1641585" cy="1019257"/>
      </dsp:txXfrm>
    </dsp:sp>
    <dsp:sp modelId="{D1576790-62AE-4A6A-8B9B-4DFD4BE5FEF2}">
      <dsp:nvSpPr>
        <dsp:cNvPr id="0" name=""/>
        <dsp:cNvSpPr/>
      </dsp:nvSpPr>
      <dsp:spPr>
        <a:xfrm>
          <a:off x="5560905" y="3157821"/>
          <a:ext cx="1705007" cy="1082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0107D7A-0F13-4795-9FB3-7B9186CFF006}">
      <dsp:nvSpPr>
        <dsp:cNvPr id="0" name=""/>
        <dsp:cNvSpPr/>
      </dsp:nvSpPr>
      <dsp:spPr>
        <a:xfrm>
          <a:off x="5750351" y="3337794"/>
          <a:ext cx="1705007" cy="10826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COCINEROS</a:t>
          </a:r>
          <a:endParaRPr lang="es-MX" sz="1600" kern="1200" dirty="0"/>
        </a:p>
      </dsp:txBody>
      <dsp:txXfrm>
        <a:off x="5782062" y="3369505"/>
        <a:ext cx="1641585" cy="10192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652655-3257-4F55-9D53-01B501A67F15}">
      <dsp:nvSpPr>
        <dsp:cNvPr id="0" name=""/>
        <dsp:cNvSpPr/>
      </dsp:nvSpPr>
      <dsp:spPr>
        <a:xfrm>
          <a:off x="5298383" y="2661345"/>
          <a:ext cx="91440" cy="4952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5210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150A22-E4B8-4720-B73D-7B39BA6272B7}">
      <dsp:nvSpPr>
        <dsp:cNvPr id="0" name=""/>
        <dsp:cNvSpPr/>
      </dsp:nvSpPr>
      <dsp:spPr>
        <a:xfrm>
          <a:off x="3783268" y="1084901"/>
          <a:ext cx="1560834" cy="495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471"/>
              </a:lnTo>
              <a:lnTo>
                <a:pt x="1560834" y="337471"/>
              </a:lnTo>
              <a:lnTo>
                <a:pt x="1560834" y="49521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ABC9AF-C885-42F2-AE25-19072978B472}">
      <dsp:nvSpPr>
        <dsp:cNvPr id="0" name=""/>
        <dsp:cNvSpPr/>
      </dsp:nvSpPr>
      <dsp:spPr>
        <a:xfrm>
          <a:off x="2222433" y="2661345"/>
          <a:ext cx="1040556" cy="495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471"/>
              </a:lnTo>
              <a:lnTo>
                <a:pt x="1040556" y="337471"/>
              </a:lnTo>
              <a:lnTo>
                <a:pt x="1040556" y="495210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4AC92-EB15-4BBC-A68F-8CDD0E9F4193}">
      <dsp:nvSpPr>
        <dsp:cNvPr id="0" name=""/>
        <dsp:cNvSpPr/>
      </dsp:nvSpPr>
      <dsp:spPr>
        <a:xfrm>
          <a:off x="1181876" y="2661345"/>
          <a:ext cx="1040556" cy="495210"/>
        </a:xfrm>
        <a:custGeom>
          <a:avLst/>
          <a:gdLst/>
          <a:ahLst/>
          <a:cxnLst/>
          <a:rect l="0" t="0" r="0" b="0"/>
          <a:pathLst>
            <a:path>
              <a:moveTo>
                <a:pt x="1040556" y="0"/>
              </a:moveTo>
              <a:lnTo>
                <a:pt x="1040556" y="337471"/>
              </a:lnTo>
              <a:lnTo>
                <a:pt x="0" y="337471"/>
              </a:lnTo>
              <a:lnTo>
                <a:pt x="0" y="495210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62DCC5-9750-4D18-8CD3-7A7984A2BD21}">
      <dsp:nvSpPr>
        <dsp:cNvPr id="0" name=""/>
        <dsp:cNvSpPr/>
      </dsp:nvSpPr>
      <dsp:spPr>
        <a:xfrm>
          <a:off x="2222433" y="1084901"/>
          <a:ext cx="1560834" cy="495210"/>
        </a:xfrm>
        <a:custGeom>
          <a:avLst/>
          <a:gdLst/>
          <a:ahLst/>
          <a:cxnLst/>
          <a:rect l="0" t="0" r="0" b="0"/>
          <a:pathLst>
            <a:path>
              <a:moveTo>
                <a:pt x="1560834" y="0"/>
              </a:moveTo>
              <a:lnTo>
                <a:pt x="1560834" y="337471"/>
              </a:lnTo>
              <a:lnTo>
                <a:pt x="0" y="337471"/>
              </a:lnTo>
              <a:lnTo>
                <a:pt x="0" y="49521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93AB85-FD40-4F9D-ADDF-61435805A65A}">
      <dsp:nvSpPr>
        <dsp:cNvPr id="0" name=""/>
        <dsp:cNvSpPr/>
      </dsp:nvSpPr>
      <dsp:spPr>
        <a:xfrm>
          <a:off x="2931903" y="3669"/>
          <a:ext cx="1702728" cy="1081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8342844-4565-4CEA-9063-479132A285D5}">
      <dsp:nvSpPr>
        <dsp:cNvPr id="0" name=""/>
        <dsp:cNvSpPr/>
      </dsp:nvSpPr>
      <dsp:spPr>
        <a:xfrm>
          <a:off x="3121095" y="183401"/>
          <a:ext cx="1702728" cy="1081232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COORDINADOR DE MANTENIMIENTO Y LIMPIEZA</a:t>
          </a:r>
          <a:endParaRPr lang="es-MX" sz="1600" kern="1200" dirty="0"/>
        </a:p>
      </dsp:txBody>
      <dsp:txXfrm>
        <a:off x="3152763" y="215069"/>
        <a:ext cx="1639392" cy="1017896"/>
      </dsp:txXfrm>
    </dsp:sp>
    <dsp:sp modelId="{174A737F-3A5A-4896-81EF-F2897CE9A490}">
      <dsp:nvSpPr>
        <dsp:cNvPr id="0" name=""/>
        <dsp:cNvSpPr/>
      </dsp:nvSpPr>
      <dsp:spPr>
        <a:xfrm>
          <a:off x="1371068" y="1580112"/>
          <a:ext cx="1702728" cy="1081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E8EF2F-BDE6-4E4C-A7DB-C2476BD28A39}">
      <dsp:nvSpPr>
        <dsp:cNvPr id="0" name=""/>
        <dsp:cNvSpPr/>
      </dsp:nvSpPr>
      <dsp:spPr>
        <a:xfrm>
          <a:off x="1560261" y="1759844"/>
          <a:ext cx="1702728" cy="1081232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ENCARGADO DE MANTENIMIENTO</a:t>
          </a:r>
          <a:endParaRPr lang="es-MX" sz="1600" kern="1200" dirty="0"/>
        </a:p>
      </dsp:txBody>
      <dsp:txXfrm>
        <a:off x="1591929" y="1791512"/>
        <a:ext cx="1639392" cy="1017896"/>
      </dsp:txXfrm>
    </dsp:sp>
    <dsp:sp modelId="{AA5BA690-B364-4990-AF7F-6DB61C0864F5}">
      <dsp:nvSpPr>
        <dsp:cNvPr id="0" name=""/>
        <dsp:cNvSpPr/>
      </dsp:nvSpPr>
      <dsp:spPr>
        <a:xfrm>
          <a:off x="330512" y="3156555"/>
          <a:ext cx="1702728" cy="1081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5E955C7-C6F0-4D1B-A9CF-3372D86FE1C7}">
      <dsp:nvSpPr>
        <dsp:cNvPr id="0" name=""/>
        <dsp:cNvSpPr/>
      </dsp:nvSpPr>
      <dsp:spPr>
        <a:xfrm>
          <a:off x="519704" y="3336288"/>
          <a:ext cx="1702728" cy="1081232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AUXILIAR DE MANTENIMIENTO</a:t>
          </a:r>
          <a:endParaRPr lang="es-MX" sz="1600" kern="1200" dirty="0"/>
        </a:p>
      </dsp:txBody>
      <dsp:txXfrm>
        <a:off x="551372" y="3367956"/>
        <a:ext cx="1639392" cy="1017896"/>
      </dsp:txXfrm>
    </dsp:sp>
    <dsp:sp modelId="{22E4869B-EC19-4F95-812B-03C84FF4999C}">
      <dsp:nvSpPr>
        <dsp:cNvPr id="0" name=""/>
        <dsp:cNvSpPr/>
      </dsp:nvSpPr>
      <dsp:spPr>
        <a:xfrm>
          <a:off x="2411625" y="3156555"/>
          <a:ext cx="1702728" cy="1081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F5FD192-8D7F-41C0-9178-6EB29F0B8990}">
      <dsp:nvSpPr>
        <dsp:cNvPr id="0" name=""/>
        <dsp:cNvSpPr/>
      </dsp:nvSpPr>
      <dsp:spPr>
        <a:xfrm>
          <a:off x="2600817" y="3336288"/>
          <a:ext cx="1702728" cy="1081232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smtClean="0"/>
            <a:t>JARDINERO</a:t>
          </a:r>
          <a:endParaRPr lang="es-MX" sz="1600" kern="1200" dirty="0"/>
        </a:p>
      </dsp:txBody>
      <dsp:txXfrm>
        <a:off x="2632485" y="3367956"/>
        <a:ext cx="1639392" cy="1017896"/>
      </dsp:txXfrm>
    </dsp:sp>
    <dsp:sp modelId="{1B69FBCB-3B50-4C1E-8458-D8CCA1638EC7}">
      <dsp:nvSpPr>
        <dsp:cNvPr id="0" name=""/>
        <dsp:cNvSpPr/>
      </dsp:nvSpPr>
      <dsp:spPr>
        <a:xfrm>
          <a:off x="4492738" y="1580112"/>
          <a:ext cx="1702728" cy="1081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BE2CC1E-53C7-4822-BC07-7FD0CB2F0739}">
      <dsp:nvSpPr>
        <dsp:cNvPr id="0" name=""/>
        <dsp:cNvSpPr/>
      </dsp:nvSpPr>
      <dsp:spPr>
        <a:xfrm>
          <a:off x="4681930" y="1759844"/>
          <a:ext cx="1702728" cy="1081232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ENCARGADO DE LIMPIEZA</a:t>
          </a:r>
          <a:endParaRPr lang="es-MX" sz="1600" kern="1200" dirty="0"/>
        </a:p>
      </dsp:txBody>
      <dsp:txXfrm>
        <a:off x="4713598" y="1791512"/>
        <a:ext cx="1639392" cy="1017896"/>
      </dsp:txXfrm>
    </dsp:sp>
    <dsp:sp modelId="{2C111439-F43D-42F6-B2C6-5FF34ECBF3F0}">
      <dsp:nvSpPr>
        <dsp:cNvPr id="0" name=""/>
        <dsp:cNvSpPr/>
      </dsp:nvSpPr>
      <dsp:spPr>
        <a:xfrm>
          <a:off x="4492738" y="3156555"/>
          <a:ext cx="1702728" cy="1081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9DFDF49-F3A4-4CF1-AC1C-45309B1512A2}">
      <dsp:nvSpPr>
        <dsp:cNvPr id="0" name=""/>
        <dsp:cNvSpPr/>
      </dsp:nvSpPr>
      <dsp:spPr>
        <a:xfrm>
          <a:off x="4681930" y="3336288"/>
          <a:ext cx="1702728" cy="1081232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AUX. GENERAL DE LIMPIEZA</a:t>
          </a:r>
          <a:endParaRPr lang="es-MX" sz="1600" kern="1200" dirty="0"/>
        </a:p>
      </dsp:txBody>
      <dsp:txXfrm>
        <a:off x="4713598" y="3367956"/>
        <a:ext cx="1639392" cy="1017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9226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6762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1211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434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3821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825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199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2289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19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8191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75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7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1519B-0199-4C4B-A7BD-31ED1BEC7F37}" type="datetimeFigureOut">
              <a:rPr lang="es-MX" smtClean="0"/>
              <a:pPr/>
              <a:t>24/06/2015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A0D40-F942-4C4E-8DC5-67910701AB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313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59" y="0"/>
            <a:ext cx="8966576" cy="6858000"/>
          </a:xfrm>
          <a:prstGeom prst="rect">
            <a:avLst/>
          </a:prstGeom>
        </p:spPr>
      </p:pic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2936466891"/>
              </p:ext>
            </p:extLst>
          </p:nvPr>
        </p:nvGraphicFramePr>
        <p:xfrm>
          <a:off x="28610" y="269630"/>
          <a:ext cx="9051578" cy="6090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Rectángulo"/>
          <p:cNvSpPr/>
          <p:nvPr/>
        </p:nvSpPr>
        <p:spPr>
          <a:xfrm>
            <a:off x="1454987" y="5771"/>
            <a:ext cx="661084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Organigrama general.</a:t>
            </a:r>
            <a:endParaRPr lang="es-ES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23081" y="5625400"/>
            <a:ext cx="8243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/>
              <a:t>DOC. </a:t>
            </a:r>
            <a:r>
              <a:rPr lang="es-MX" dirty="0" smtClean="0"/>
              <a:t>5.5 CEDIPOL 01                      </a:t>
            </a:r>
            <a:r>
              <a:rPr lang="es-MX" dirty="0"/>
              <a:t>REV. </a:t>
            </a:r>
            <a:r>
              <a:rPr lang="es-MX" dirty="0" smtClean="0"/>
              <a:t>02                     </a:t>
            </a:r>
            <a:r>
              <a:rPr lang="es-MX" dirty="0"/>
              <a:t>FECHA DE REV. </a:t>
            </a:r>
            <a:r>
              <a:rPr lang="es-MX" dirty="0" smtClean="0"/>
              <a:t>18/02/2015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593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4" y="0"/>
            <a:ext cx="8875059" cy="6858000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1454987" y="5771"/>
            <a:ext cx="66108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Organigrama Dirección general.</a:t>
            </a:r>
            <a:endParaRPr lang="es-E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23081" y="5625400"/>
            <a:ext cx="8243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/>
              <a:t>DOC. </a:t>
            </a:r>
            <a:r>
              <a:rPr lang="es-MX" dirty="0" smtClean="0"/>
              <a:t>5.5 CEDIPOL 02                      </a:t>
            </a:r>
            <a:r>
              <a:rPr lang="es-MX" dirty="0"/>
              <a:t>REV. </a:t>
            </a:r>
            <a:r>
              <a:rPr lang="es-MX" dirty="0" smtClean="0"/>
              <a:t>02                     </a:t>
            </a:r>
            <a:r>
              <a:rPr lang="es-MX" dirty="0"/>
              <a:t>FECHA DE REV. </a:t>
            </a:r>
            <a:r>
              <a:rPr lang="es-MX" dirty="0" smtClean="0"/>
              <a:t>18/02/2015</a:t>
            </a:r>
            <a:endParaRPr lang="es-MX" dirty="0"/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805313714"/>
              </p:ext>
            </p:extLst>
          </p:nvPr>
        </p:nvGraphicFramePr>
        <p:xfrm>
          <a:off x="614150" y="652102"/>
          <a:ext cx="7861110" cy="487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343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71"/>
            <a:ext cx="9089408" cy="6858000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859808" y="5771"/>
            <a:ext cx="828419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Organigrama Coordinación Administrativa.</a:t>
            </a:r>
            <a:endParaRPr lang="es-E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23081" y="5625400"/>
            <a:ext cx="8243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/>
              <a:t>DOC. </a:t>
            </a:r>
            <a:r>
              <a:rPr lang="es-MX" dirty="0" smtClean="0"/>
              <a:t>5.5 CEDIPOL 03                      </a:t>
            </a:r>
            <a:r>
              <a:rPr lang="es-MX" dirty="0"/>
              <a:t>REV. </a:t>
            </a:r>
            <a:r>
              <a:rPr lang="es-MX" dirty="0" smtClean="0"/>
              <a:t>02                     </a:t>
            </a:r>
            <a:r>
              <a:rPr lang="es-MX" dirty="0"/>
              <a:t>FECHA DE REV. </a:t>
            </a:r>
            <a:r>
              <a:rPr lang="es-MX" dirty="0" smtClean="0"/>
              <a:t>18/02/2015</a:t>
            </a:r>
            <a:endParaRPr lang="es-MX" dirty="0"/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340912380"/>
              </p:ext>
            </p:extLst>
          </p:nvPr>
        </p:nvGraphicFramePr>
        <p:xfrm>
          <a:off x="1329995" y="1049954"/>
          <a:ext cx="6429420" cy="4278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4331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4" y="0"/>
            <a:ext cx="8875059" cy="6858000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1454986" y="5771"/>
            <a:ext cx="733417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Coordinación Relaciones públicas</a:t>
            </a:r>
            <a:endParaRPr lang="es-E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23081" y="5625400"/>
            <a:ext cx="8243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/>
              <a:t>DOC. </a:t>
            </a:r>
            <a:r>
              <a:rPr lang="es-MX" dirty="0" smtClean="0"/>
              <a:t>5.5 CEDIPOL 04                      </a:t>
            </a:r>
            <a:r>
              <a:rPr lang="es-MX" dirty="0"/>
              <a:t>REV. </a:t>
            </a:r>
            <a:r>
              <a:rPr lang="es-MX" dirty="0" smtClean="0"/>
              <a:t>02                     </a:t>
            </a:r>
            <a:r>
              <a:rPr lang="es-MX" dirty="0"/>
              <a:t>FECHA DE REV. </a:t>
            </a:r>
            <a:r>
              <a:rPr lang="es-MX" dirty="0" smtClean="0"/>
              <a:t>18/02/2015</a:t>
            </a:r>
            <a:endParaRPr lang="es-MX" dirty="0"/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766213642"/>
              </p:ext>
            </p:extLst>
          </p:nvPr>
        </p:nvGraphicFramePr>
        <p:xfrm>
          <a:off x="1257367" y="944665"/>
          <a:ext cx="6715172" cy="4421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743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4" y="0"/>
            <a:ext cx="8875059" cy="6858000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1454987" y="5771"/>
            <a:ext cx="66108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Coordinación Deportes y bienestar.</a:t>
            </a:r>
            <a:endParaRPr lang="es-E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38787" y="5668866"/>
            <a:ext cx="8243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/>
              <a:t>DOC. </a:t>
            </a:r>
            <a:r>
              <a:rPr lang="es-MX" dirty="0" smtClean="0"/>
              <a:t>5.5 CEDIPOL 05                      </a:t>
            </a:r>
            <a:r>
              <a:rPr lang="es-MX" dirty="0"/>
              <a:t>REV. </a:t>
            </a:r>
            <a:r>
              <a:rPr lang="es-MX" dirty="0" smtClean="0"/>
              <a:t>02                     </a:t>
            </a:r>
            <a:r>
              <a:rPr lang="es-MX" dirty="0"/>
              <a:t>FECHA DE REV. </a:t>
            </a:r>
            <a:r>
              <a:rPr lang="es-MX" dirty="0" smtClean="0"/>
              <a:t>18/02/2015</a:t>
            </a:r>
            <a:endParaRPr lang="es-MX" dirty="0"/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120841966"/>
              </p:ext>
            </p:extLst>
          </p:nvPr>
        </p:nvGraphicFramePr>
        <p:xfrm>
          <a:off x="423081" y="955343"/>
          <a:ext cx="8106770" cy="489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3093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4" y="0"/>
            <a:ext cx="8875059" cy="6858000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1454987" y="5771"/>
            <a:ext cx="721134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Coordinación Alimentos y bebidas.</a:t>
            </a:r>
            <a:endParaRPr lang="es-E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23081" y="5625400"/>
            <a:ext cx="8243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/>
              <a:t>DOC. </a:t>
            </a:r>
            <a:r>
              <a:rPr lang="es-MX" dirty="0" smtClean="0"/>
              <a:t>5.5 CEDIPOL 06                      </a:t>
            </a:r>
            <a:r>
              <a:rPr lang="es-MX" dirty="0"/>
              <a:t>REV. </a:t>
            </a:r>
            <a:r>
              <a:rPr lang="es-MX" dirty="0" smtClean="0"/>
              <a:t>02                     </a:t>
            </a:r>
            <a:r>
              <a:rPr lang="es-MX" dirty="0"/>
              <a:t>FECHA DE REV. </a:t>
            </a:r>
            <a:r>
              <a:rPr lang="es-MX" dirty="0" smtClean="0"/>
              <a:t>18/02/2015</a:t>
            </a:r>
            <a:endParaRPr lang="es-MX" dirty="0"/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2867983502"/>
              </p:ext>
            </p:extLst>
          </p:nvPr>
        </p:nvGraphicFramePr>
        <p:xfrm>
          <a:off x="573206" y="1020782"/>
          <a:ext cx="7806519" cy="4421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051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4" y="0"/>
            <a:ext cx="8875059" cy="6858000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1454987" y="5771"/>
            <a:ext cx="721134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Coordinación de Mantenimiento .</a:t>
            </a:r>
            <a:endParaRPr lang="es-E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23081" y="5625400"/>
            <a:ext cx="8243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/>
              <a:t>DOC. </a:t>
            </a:r>
            <a:r>
              <a:rPr lang="es-MX" dirty="0" smtClean="0"/>
              <a:t>5.5 CEDIPOL 07                      </a:t>
            </a:r>
            <a:r>
              <a:rPr lang="es-MX" dirty="0"/>
              <a:t>REV. </a:t>
            </a:r>
            <a:r>
              <a:rPr lang="es-MX" dirty="0" smtClean="0"/>
              <a:t>02                     </a:t>
            </a:r>
            <a:r>
              <a:rPr lang="es-MX" dirty="0"/>
              <a:t>FECHA DE REV. </a:t>
            </a:r>
            <a:r>
              <a:rPr lang="es-MX" dirty="0" smtClean="0"/>
              <a:t>18/02/2015</a:t>
            </a:r>
            <a:endParaRPr lang="es-MX" dirty="0"/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2224215178"/>
              </p:ext>
            </p:extLst>
          </p:nvPr>
        </p:nvGraphicFramePr>
        <p:xfrm>
          <a:off x="1257367" y="1053848"/>
          <a:ext cx="6715172" cy="4421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91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301</Words>
  <Application>Microsoft Office PowerPoint</Application>
  <PresentationFormat>Presentación en pantalla (4:3)</PresentationFormat>
  <Paragraphs>81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dinorah gutierrez</dc:creator>
  <cp:lastModifiedBy>HP1000</cp:lastModifiedBy>
  <cp:revision>10</cp:revision>
  <dcterms:created xsi:type="dcterms:W3CDTF">2015-03-04T23:01:47Z</dcterms:created>
  <dcterms:modified xsi:type="dcterms:W3CDTF">2015-06-24T16:32:09Z</dcterms:modified>
</cp:coreProperties>
</file>