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6858000" cy="9144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1152" y="140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1CB4D-F500-4598-A77C-7D4BC9539705}" type="datetimeFigureOut">
              <a:rPr lang="es-MX" smtClean="0"/>
              <a:t>21/01/2015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62E85-FDD5-4D4C-BA04-E9695F881685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1CB4D-F500-4598-A77C-7D4BC9539705}" type="datetimeFigureOut">
              <a:rPr lang="es-MX" smtClean="0"/>
              <a:t>21/01/2015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62E85-FDD5-4D4C-BA04-E9695F881685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1CB4D-F500-4598-A77C-7D4BC9539705}" type="datetimeFigureOut">
              <a:rPr lang="es-MX" smtClean="0"/>
              <a:t>21/01/2015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62E85-FDD5-4D4C-BA04-E9695F881685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1CB4D-F500-4598-A77C-7D4BC9539705}" type="datetimeFigureOut">
              <a:rPr lang="es-MX" smtClean="0"/>
              <a:t>21/01/2015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62E85-FDD5-4D4C-BA04-E9695F881685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1CB4D-F500-4598-A77C-7D4BC9539705}" type="datetimeFigureOut">
              <a:rPr lang="es-MX" smtClean="0"/>
              <a:t>21/01/2015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62E85-FDD5-4D4C-BA04-E9695F881685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1CB4D-F500-4598-A77C-7D4BC9539705}" type="datetimeFigureOut">
              <a:rPr lang="es-MX" smtClean="0"/>
              <a:t>21/01/2015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62E85-FDD5-4D4C-BA04-E9695F881685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1CB4D-F500-4598-A77C-7D4BC9539705}" type="datetimeFigureOut">
              <a:rPr lang="es-MX" smtClean="0"/>
              <a:t>21/01/2015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62E85-FDD5-4D4C-BA04-E9695F881685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1CB4D-F500-4598-A77C-7D4BC9539705}" type="datetimeFigureOut">
              <a:rPr lang="es-MX" smtClean="0"/>
              <a:t>21/01/2015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62E85-FDD5-4D4C-BA04-E9695F881685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1CB4D-F500-4598-A77C-7D4BC9539705}" type="datetimeFigureOut">
              <a:rPr lang="es-MX" smtClean="0"/>
              <a:t>21/01/2015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62E85-FDD5-4D4C-BA04-E9695F881685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1CB4D-F500-4598-A77C-7D4BC9539705}" type="datetimeFigureOut">
              <a:rPr lang="es-MX" smtClean="0"/>
              <a:t>21/01/2015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62E85-FDD5-4D4C-BA04-E9695F881685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1CB4D-F500-4598-A77C-7D4BC9539705}" type="datetimeFigureOut">
              <a:rPr lang="es-MX" smtClean="0"/>
              <a:t>21/01/2015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62E85-FDD5-4D4C-BA04-E9695F881685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B1CB4D-F500-4598-A77C-7D4BC9539705}" type="datetimeFigureOut">
              <a:rPr lang="es-MX" smtClean="0"/>
              <a:t>21/01/2015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C62E85-FDD5-4D4C-BA04-E9695F881685}" type="slidenum">
              <a:rPr lang="es-MX" smtClean="0"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 redondeado"/>
          <p:cNvSpPr/>
          <p:nvPr/>
        </p:nvSpPr>
        <p:spPr>
          <a:xfrm>
            <a:off x="1714488" y="1214414"/>
            <a:ext cx="571504" cy="214314"/>
          </a:xfrm>
          <a:prstGeom prst="roundRect">
            <a:avLst/>
          </a:prstGeom>
          <a:ln w="9525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INICIO</a:t>
            </a:r>
            <a:endParaRPr lang="es-MX" dirty="0"/>
          </a:p>
        </p:txBody>
      </p:sp>
      <p:sp>
        <p:nvSpPr>
          <p:cNvPr id="5" name="4 Rectángulo"/>
          <p:cNvSpPr/>
          <p:nvPr/>
        </p:nvSpPr>
        <p:spPr>
          <a:xfrm>
            <a:off x="928670" y="1571604"/>
            <a:ext cx="2143140" cy="214314"/>
          </a:xfrm>
          <a:prstGeom prst="rect">
            <a:avLst/>
          </a:prstGeom>
          <a:ln w="9525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Abrir espacios en el Sistema del CIS</a:t>
            </a:r>
            <a:endParaRPr lang="es-MX" sz="1000" dirty="0"/>
          </a:p>
        </p:txBody>
      </p:sp>
      <p:sp>
        <p:nvSpPr>
          <p:cNvPr id="6" name="5 Rectángulo"/>
          <p:cNvSpPr/>
          <p:nvPr/>
        </p:nvSpPr>
        <p:spPr>
          <a:xfrm>
            <a:off x="928670" y="928662"/>
            <a:ext cx="2143140" cy="214314"/>
          </a:xfrm>
          <a:prstGeom prst="rect">
            <a:avLst/>
          </a:prstGeom>
          <a:ln w="9525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200" b="1" dirty="0" smtClean="0"/>
              <a:t>DAIE</a:t>
            </a:r>
            <a:endParaRPr lang="es-MX" b="1" dirty="0"/>
          </a:p>
        </p:txBody>
      </p:sp>
      <p:sp>
        <p:nvSpPr>
          <p:cNvPr id="7" name="6 Rectángulo"/>
          <p:cNvSpPr/>
          <p:nvPr/>
        </p:nvSpPr>
        <p:spPr>
          <a:xfrm>
            <a:off x="3857628" y="928662"/>
            <a:ext cx="2143140" cy="214314"/>
          </a:xfrm>
          <a:prstGeom prst="rect">
            <a:avLst/>
          </a:prstGeom>
          <a:ln w="9525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200" b="1" dirty="0" smtClean="0"/>
              <a:t>ALUMNO</a:t>
            </a:r>
            <a:endParaRPr lang="es-MX" b="1" dirty="0"/>
          </a:p>
        </p:txBody>
      </p:sp>
      <p:sp>
        <p:nvSpPr>
          <p:cNvPr id="8" name="7 Rectángulo"/>
          <p:cNvSpPr/>
          <p:nvPr/>
        </p:nvSpPr>
        <p:spPr>
          <a:xfrm>
            <a:off x="3857628" y="1571604"/>
            <a:ext cx="2143140" cy="214314"/>
          </a:xfrm>
          <a:prstGeom prst="rect">
            <a:avLst/>
          </a:prstGeom>
          <a:ln w="9525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Pago de inscripción</a:t>
            </a:r>
            <a:endParaRPr lang="es-MX" sz="1000" dirty="0"/>
          </a:p>
        </p:txBody>
      </p:sp>
      <p:sp>
        <p:nvSpPr>
          <p:cNvPr id="9" name="8 Rectángulo"/>
          <p:cNvSpPr/>
          <p:nvPr/>
        </p:nvSpPr>
        <p:spPr>
          <a:xfrm>
            <a:off x="3857628" y="2000232"/>
            <a:ext cx="2143140" cy="285752"/>
          </a:xfrm>
          <a:prstGeom prst="rect">
            <a:avLst/>
          </a:prstGeom>
          <a:ln w="9525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Recibe horario con fechas para Análisis Clínicos y CIS</a:t>
            </a:r>
            <a:endParaRPr lang="es-MX" sz="1000" dirty="0"/>
          </a:p>
        </p:txBody>
      </p:sp>
      <p:sp>
        <p:nvSpPr>
          <p:cNvPr id="10" name="9 Rectángulo"/>
          <p:cNvSpPr/>
          <p:nvPr/>
        </p:nvSpPr>
        <p:spPr>
          <a:xfrm>
            <a:off x="928670" y="2000232"/>
            <a:ext cx="2143140" cy="285752"/>
          </a:xfrm>
          <a:prstGeom prst="rect">
            <a:avLst/>
          </a:prstGeom>
          <a:ln w="9525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Contratación de personal de apoyo </a:t>
            </a:r>
            <a:endParaRPr lang="es-MX" sz="1000" dirty="0"/>
          </a:p>
        </p:txBody>
      </p:sp>
      <p:cxnSp>
        <p:nvCxnSpPr>
          <p:cNvPr id="12" name="11 Conector recto de flecha"/>
          <p:cNvCxnSpPr>
            <a:stCxn id="5" idx="3"/>
            <a:endCxn id="8" idx="1"/>
          </p:cNvCxnSpPr>
          <p:nvPr/>
        </p:nvCxnSpPr>
        <p:spPr>
          <a:xfrm>
            <a:off x="3071810" y="1678761"/>
            <a:ext cx="785818" cy="1588"/>
          </a:xfrm>
          <a:prstGeom prst="straightConnector1">
            <a:avLst/>
          </a:prstGeom>
          <a:ln w="9525"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4" name="13 Conector recto de flecha"/>
          <p:cNvCxnSpPr>
            <a:stCxn id="8" idx="2"/>
            <a:endCxn id="9" idx="0"/>
          </p:cNvCxnSpPr>
          <p:nvPr/>
        </p:nvCxnSpPr>
        <p:spPr>
          <a:xfrm rot="5400000">
            <a:off x="4822041" y="1893075"/>
            <a:ext cx="214314" cy="1588"/>
          </a:xfrm>
          <a:prstGeom prst="straightConnector1">
            <a:avLst/>
          </a:prstGeom>
          <a:ln w="9525"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6" name="15 Conector recto de flecha"/>
          <p:cNvCxnSpPr>
            <a:stCxn id="9" idx="1"/>
            <a:endCxn id="10" idx="3"/>
          </p:cNvCxnSpPr>
          <p:nvPr/>
        </p:nvCxnSpPr>
        <p:spPr>
          <a:xfrm rot="10800000">
            <a:off x="3071810" y="2143108"/>
            <a:ext cx="785818" cy="1588"/>
          </a:xfrm>
          <a:prstGeom prst="straightConnector1">
            <a:avLst/>
          </a:prstGeom>
          <a:ln w="9525"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7" name="16 Rectángulo"/>
          <p:cNvSpPr/>
          <p:nvPr/>
        </p:nvSpPr>
        <p:spPr>
          <a:xfrm>
            <a:off x="928670" y="2500298"/>
            <a:ext cx="2143140" cy="214314"/>
          </a:xfrm>
          <a:prstGeom prst="rect">
            <a:avLst/>
          </a:prstGeom>
          <a:ln w="9525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Recepción de los alumnos</a:t>
            </a:r>
            <a:endParaRPr lang="es-MX" sz="1000" dirty="0"/>
          </a:p>
        </p:txBody>
      </p:sp>
      <p:cxnSp>
        <p:nvCxnSpPr>
          <p:cNvPr id="19" name="18 Conector recto de flecha"/>
          <p:cNvCxnSpPr>
            <a:stCxn id="10" idx="2"/>
            <a:endCxn id="17" idx="0"/>
          </p:cNvCxnSpPr>
          <p:nvPr/>
        </p:nvCxnSpPr>
        <p:spPr>
          <a:xfrm rot="5400000">
            <a:off x="1893083" y="2393141"/>
            <a:ext cx="214314" cy="1588"/>
          </a:xfrm>
          <a:prstGeom prst="straightConnector1">
            <a:avLst/>
          </a:prstGeom>
          <a:ln w="9525"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0" name="19 Rectángulo"/>
          <p:cNvSpPr/>
          <p:nvPr/>
        </p:nvSpPr>
        <p:spPr>
          <a:xfrm>
            <a:off x="928670" y="2928926"/>
            <a:ext cx="2143140" cy="1000132"/>
          </a:xfrm>
          <a:prstGeom prst="rect">
            <a:avLst/>
          </a:prstGeom>
          <a:ln w="9525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s-MX" sz="1000" dirty="0" smtClean="0"/>
              <a:t>Revisión de los alumnos:</a:t>
            </a:r>
          </a:p>
          <a:p>
            <a:r>
              <a:rPr lang="es-MX" sz="1000" dirty="0" smtClean="0"/>
              <a:t>Signos vitales y Composición corporal</a:t>
            </a:r>
          </a:p>
          <a:p>
            <a:r>
              <a:rPr lang="es-MX" sz="1000" dirty="0" smtClean="0"/>
              <a:t>Odontología</a:t>
            </a:r>
          </a:p>
          <a:p>
            <a:r>
              <a:rPr lang="es-MX" sz="1000" dirty="0" smtClean="0"/>
              <a:t>Test Psicológico</a:t>
            </a:r>
          </a:p>
          <a:p>
            <a:r>
              <a:rPr lang="es-MX" sz="1000" dirty="0" smtClean="0"/>
              <a:t>Nutrición </a:t>
            </a:r>
          </a:p>
          <a:p>
            <a:r>
              <a:rPr lang="es-MX" sz="1000" dirty="0" smtClean="0"/>
              <a:t>Medicina</a:t>
            </a:r>
            <a:endParaRPr lang="es-MX" sz="1000" dirty="0"/>
          </a:p>
        </p:txBody>
      </p:sp>
      <p:cxnSp>
        <p:nvCxnSpPr>
          <p:cNvPr id="22" name="21 Conector recto de flecha"/>
          <p:cNvCxnSpPr>
            <a:stCxn id="17" idx="2"/>
            <a:endCxn id="20" idx="0"/>
          </p:cNvCxnSpPr>
          <p:nvPr/>
        </p:nvCxnSpPr>
        <p:spPr>
          <a:xfrm rot="5400000">
            <a:off x="1893083" y="2821769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3" name="22 Rectángulo"/>
          <p:cNvSpPr/>
          <p:nvPr/>
        </p:nvSpPr>
        <p:spPr>
          <a:xfrm>
            <a:off x="928670" y="4143372"/>
            <a:ext cx="2143140" cy="214314"/>
          </a:xfrm>
          <a:prstGeom prst="rect">
            <a:avLst/>
          </a:prstGeom>
          <a:ln w="9525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Realiza Historia Clínica</a:t>
            </a:r>
            <a:endParaRPr lang="es-MX" sz="1000" dirty="0"/>
          </a:p>
        </p:txBody>
      </p:sp>
      <p:cxnSp>
        <p:nvCxnSpPr>
          <p:cNvPr id="25" name="24 Conector recto de flecha"/>
          <p:cNvCxnSpPr>
            <a:stCxn id="20" idx="2"/>
            <a:endCxn id="23" idx="0"/>
          </p:cNvCxnSpPr>
          <p:nvPr/>
        </p:nvCxnSpPr>
        <p:spPr>
          <a:xfrm rot="5400000">
            <a:off x="1893083" y="4036215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6" name="25 Decisión"/>
          <p:cNvSpPr/>
          <p:nvPr/>
        </p:nvSpPr>
        <p:spPr>
          <a:xfrm>
            <a:off x="928670" y="4572000"/>
            <a:ext cx="2143140" cy="571504"/>
          </a:xfrm>
          <a:prstGeom prst="flowChartDecision">
            <a:avLst/>
          </a:prstGeom>
          <a:ln w="9525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Necesita Seguimiento</a:t>
            </a:r>
            <a:endParaRPr lang="es-MX" sz="1000" dirty="0"/>
          </a:p>
        </p:txBody>
      </p:sp>
      <p:cxnSp>
        <p:nvCxnSpPr>
          <p:cNvPr id="28" name="27 Conector recto de flecha"/>
          <p:cNvCxnSpPr>
            <a:stCxn id="23" idx="2"/>
            <a:endCxn id="26" idx="0"/>
          </p:cNvCxnSpPr>
          <p:nvPr/>
        </p:nvCxnSpPr>
        <p:spPr>
          <a:xfrm rot="5400000">
            <a:off x="1893083" y="4464843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0" name="29 Rectángulo"/>
          <p:cNvSpPr/>
          <p:nvPr/>
        </p:nvSpPr>
        <p:spPr>
          <a:xfrm>
            <a:off x="3857628" y="4643438"/>
            <a:ext cx="2143140" cy="428628"/>
          </a:xfrm>
          <a:prstGeom prst="rect">
            <a:avLst/>
          </a:prstGeom>
          <a:ln w="9525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Recibe información de la necesidad del seguimiento</a:t>
            </a:r>
            <a:endParaRPr lang="es-MX" sz="1000" dirty="0"/>
          </a:p>
        </p:txBody>
      </p:sp>
      <p:cxnSp>
        <p:nvCxnSpPr>
          <p:cNvPr id="32" name="31 Conector recto de flecha"/>
          <p:cNvCxnSpPr>
            <a:stCxn id="26" idx="3"/>
            <a:endCxn id="30" idx="1"/>
          </p:cNvCxnSpPr>
          <p:nvPr/>
        </p:nvCxnSpPr>
        <p:spPr>
          <a:xfrm>
            <a:off x="3071810" y="4857752"/>
            <a:ext cx="78581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3" name="32 Decisión"/>
          <p:cNvSpPr/>
          <p:nvPr/>
        </p:nvSpPr>
        <p:spPr>
          <a:xfrm>
            <a:off x="3857628" y="5357818"/>
            <a:ext cx="2143140" cy="571504"/>
          </a:xfrm>
          <a:prstGeom prst="flowChartDecision">
            <a:avLst/>
          </a:prstGeom>
          <a:ln w="9525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Acepta Seguimiento</a:t>
            </a:r>
            <a:endParaRPr lang="es-MX" sz="1000" dirty="0"/>
          </a:p>
        </p:txBody>
      </p:sp>
      <p:cxnSp>
        <p:nvCxnSpPr>
          <p:cNvPr id="35" name="34 Conector recto de flecha"/>
          <p:cNvCxnSpPr>
            <a:stCxn id="30" idx="2"/>
            <a:endCxn id="33" idx="0"/>
          </p:cNvCxnSpPr>
          <p:nvPr/>
        </p:nvCxnSpPr>
        <p:spPr>
          <a:xfrm rot="5400000">
            <a:off x="4786322" y="5214942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6" name="35 CuadroTexto"/>
          <p:cNvSpPr txBox="1"/>
          <p:nvPr/>
        </p:nvSpPr>
        <p:spPr>
          <a:xfrm>
            <a:off x="3000372" y="4643438"/>
            <a:ext cx="3571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 smtClean="0"/>
              <a:t>Si</a:t>
            </a:r>
            <a:endParaRPr lang="es-MX" sz="1000" dirty="0"/>
          </a:p>
        </p:txBody>
      </p:sp>
      <p:sp>
        <p:nvSpPr>
          <p:cNvPr id="37" name="36 Rectángulo"/>
          <p:cNvSpPr/>
          <p:nvPr/>
        </p:nvSpPr>
        <p:spPr>
          <a:xfrm>
            <a:off x="928670" y="5857884"/>
            <a:ext cx="2143140" cy="285752"/>
          </a:xfrm>
          <a:prstGeom prst="rect">
            <a:avLst/>
          </a:prstGeom>
          <a:ln w="9525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Se indica que acuda a los Módulos de PREVENIMSS  y Activación Física</a:t>
            </a:r>
            <a:endParaRPr lang="es-MX" sz="1000" dirty="0"/>
          </a:p>
        </p:txBody>
      </p:sp>
      <p:cxnSp>
        <p:nvCxnSpPr>
          <p:cNvPr id="39" name="38 Conector recto de flecha"/>
          <p:cNvCxnSpPr>
            <a:stCxn id="26" idx="2"/>
            <a:endCxn id="37" idx="0"/>
          </p:cNvCxnSpPr>
          <p:nvPr/>
        </p:nvCxnSpPr>
        <p:spPr>
          <a:xfrm rot="5400000">
            <a:off x="1643050" y="5500694"/>
            <a:ext cx="71438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2" name="41 Conector recto de flecha"/>
          <p:cNvCxnSpPr>
            <a:stCxn id="33" idx="1"/>
          </p:cNvCxnSpPr>
          <p:nvPr/>
        </p:nvCxnSpPr>
        <p:spPr>
          <a:xfrm rot="10800000">
            <a:off x="2143116" y="5643570"/>
            <a:ext cx="171451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44" name="43 CuadroTexto"/>
          <p:cNvSpPr txBox="1"/>
          <p:nvPr/>
        </p:nvSpPr>
        <p:spPr>
          <a:xfrm>
            <a:off x="1714488" y="5072066"/>
            <a:ext cx="3571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 smtClean="0"/>
              <a:t>No</a:t>
            </a:r>
            <a:endParaRPr lang="es-MX" sz="1000" dirty="0"/>
          </a:p>
        </p:txBody>
      </p:sp>
      <p:sp>
        <p:nvSpPr>
          <p:cNvPr id="45" name="44 CuadroTexto"/>
          <p:cNvSpPr txBox="1"/>
          <p:nvPr/>
        </p:nvSpPr>
        <p:spPr>
          <a:xfrm>
            <a:off x="3500438" y="5429256"/>
            <a:ext cx="3571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 smtClean="0"/>
              <a:t>No</a:t>
            </a:r>
            <a:endParaRPr lang="es-MX" sz="1000" dirty="0"/>
          </a:p>
        </p:txBody>
      </p:sp>
      <p:sp>
        <p:nvSpPr>
          <p:cNvPr id="47" name="46 Conector"/>
          <p:cNvSpPr/>
          <p:nvPr/>
        </p:nvSpPr>
        <p:spPr>
          <a:xfrm>
            <a:off x="4786322" y="6072198"/>
            <a:ext cx="285752" cy="285752"/>
          </a:xfrm>
          <a:prstGeom prst="flowChartConnector">
            <a:avLst/>
          </a:prstGeom>
          <a:ln w="9525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1</a:t>
            </a:r>
            <a:endParaRPr lang="es-MX" sz="1000" dirty="0"/>
          </a:p>
        </p:txBody>
      </p:sp>
      <p:cxnSp>
        <p:nvCxnSpPr>
          <p:cNvPr id="49" name="48 Conector recto de flecha"/>
          <p:cNvCxnSpPr>
            <a:stCxn id="33" idx="2"/>
            <a:endCxn id="47" idx="0"/>
          </p:cNvCxnSpPr>
          <p:nvPr/>
        </p:nvCxnSpPr>
        <p:spPr>
          <a:xfrm rot="5400000">
            <a:off x="4857760" y="6000760"/>
            <a:ext cx="14287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51" name="50 Rectángulo redondeado"/>
          <p:cNvSpPr/>
          <p:nvPr/>
        </p:nvSpPr>
        <p:spPr>
          <a:xfrm>
            <a:off x="1714488" y="6500826"/>
            <a:ext cx="571504" cy="214314"/>
          </a:xfrm>
          <a:prstGeom prst="roundRect">
            <a:avLst/>
          </a:prstGeom>
          <a:ln w="9525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FIN</a:t>
            </a:r>
            <a:endParaRPr lang="es-MX" dirty="0"/>
          </a:p>
        </p:txBody>
      </p:sp>
      <p:cxnSp>
        <p:nvCxnSpPr>
          <p:cNvPr id="53" name="52 Conector recto de flecha"/>
          <p:cNvCxnSpPr>
            <a:stCxn id="37" idx="2"/>
            <a:endCxn id="51" idx="0"/>
          </p:cNvCxnSpPr>
          <p:nvPr/>
        </p:nvCxnSpPr>
        <p:spPr>
          <a:xfrm rot="5400000">
            <a:off x="1821645" y="6322231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54" name="53 Conector"/>
          <p:cNvSpPr/>
          <p:nvPr/>
        </p:nvSpPr>
        <p:spPr>
          <a:xfrm>
            <a:off x="5572140" y="5143504"/>
            <a:ext cx="285752" cy="285752"/>
          </a:xfrm>
          <a:prstGeom prst="flowChartConnector">
            <a:avLst/>
          </a:prstGeom>
          <a:ln w="9525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2</a:t>
            </a:r>
            <a:endParaRPr lang="es-MX" sz="1000" dirty="0"/>
          </a:p>
        </p:txBody>
      </p:sp>
      <p:cxnSp>
        <p:nvCxnSpPr>
          <p:cNvPr id="56" name="55 Conector recto de flecha"/>
          <p:cNvCxnSpPr>
            <a:stCxn id="54" idx="2"/>
          </p:cNvCxnSpPr>
          <p:nvPr/>
        </p:nvCxnSpPr>
        <p:spPr>
          <a:xfrm rot="10800000">
            <a:off x="5000636" y="5286380"/>
            <a:ext cx="57150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57" name="56 Conector"/>
          <p:cNvSpPr/>
          <p:nvPr/>
        </p:nvSpPr>
        <p:spPr>
          <a:xfrm>
            <a:off x="2643182" y="6215074"/>
            <a:ext cx="285752" cy="285752"/>
          </a:xfrm>
          <a:prstGeom prst="flowChartConnector">
            <a:avLst/>
          </a:prstGeom>
          <a:ln w="9525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3</a:t>
            </a:r>
            <a:endParaRPr lang="es-MX" sz="1000" dirty="0"/>
          </a:p>
        </p:txBody>
      </p:sp>
      <p:cxnSp>
        <p:nvCxnSpPr>
          <p:cNvPr id="58" name="57 Conector recto de flecha"/>
          <p:cNvCxnSpPr>
            <a:stCxn id="57" idx="2"/>
          </p:cNvCxnSpPr>
          <p:nvPr/>
        </p:nvCxnSpPr>
        <p:spPr>
          <a:xfrm rot="10800000">
            <a:off x="2071678" y="6357950"/>
            <a:ext cx="57150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61" name="60 Rectángulo"/>
          <p:cNvSpPr/>
          <p:nvPr/>
        </p:nvSpPr>
        <p:spPr>
          <a:xfrm>
            <a:off x="928670" y="428596"/>
            <a:ext cx="5072098" cy="214314"/>
          </a:xfrm>
          <a:prstGeom prst="rect">
            <a:avLst/>
          </a:prstGeom>
          <a:ln w="9525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200" b="1" dirty="0" smtClean="0"/>
              <a:t>PROCESO DEL CARNET INTEGRAL DE LA SALUD</a:t>
            </a:r>
            <a:endParaRPr lang="es-MX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928670" y="1571604"/>
            <a:ext cx="2143140" cy="214314"/>
          </a:xfrm>
          <a:prstGeom prst="rect">
            <a:avLst/>
          </a:prstGeom>
          <a:ln w="9525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Recibe al alumno</a:t>
            </a:r>
            <a:endParaRPr lang="es-MX" sz="1000" dirty="0"/>
          </a:p>
        </p:txBody>
      </p:sp>
      <p:sp>
        <p:nvSpPr>
          <p:cNvPr id="6" name="5 Rectángulo"/>
          <p:cNvSpPr/>
          <p:nvPr/>
        </p:nvSpPr>
        <p:spPr>
          <a:xfrm>
            <a:off x="928670" y="785786"/>
            <a:ext cx="2143140" cy="214314"/>
          </a:xfrm>
          <a:prstGeom prst="rect">
            <a:avLst/>
          </a:prstGeom>
          <a:ln w="9525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200" b="1" dirty="0" smtClean="0"/>
              <a:t>DAIE</a:t>
            </a:r>
            <a:endParaRPr lang="es-MX" b="1" dirty="0"/>
          </a:p>
        </p:txBody>
      </p:sp>
      <p:sp>
        <p:nvSpPr>
          <p:cNvPr id="7" name="6 Rectángulo"/>
          <p:cNvSpPr/>
          <p:nvPr/>
        </p:nvSpPr>
        <p:spPr>
          <a:xfrm>
            <a:off x="3857628" y="785786"/>
            <a:ext cx="2143140" cy="214314"/>
          </a:xfrm>
          <a:prstGeom prst="rect">
            <a:avLst/>
          </a:prstGeom>
          <a:ln w="9525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200" b="1" dirty="0" smtClean="0"/>
              <a:t>ALUMNO</a:t>
            </a:r>
            <a:endParaRPr lang="es-MX" b="1" dirty="0"/>
          </a:p>
        </p:txBody>
      </p:sp>
      <p:sp>
        <p:nvSpPr>
          <p:cNvPr id="8" name="7 Rectángulo"/>
          <p:cNvSpPr/>
          <p:nvPr/>
        </p:nvSpPr>
        <p:spPr>
          <a:xfrm>
            <a:off x="3857628" y="1571604"/>
            <a:ext cx="2143140" cy="214314"/>
          </a:xfrm>
          <a:prstGeom prst="rect">
            <a:avLst/>
          </a:prstGeom>
          <a:ln w="9525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Agenda cita médica</a:t>
            </a:r>
            <a:endParaRPr lang="es-MX" sz="1000" dirty="0"/>
          </a:p>
        </p:txBody>
      </p:sp>
      <p:sp>
        <p:nvSpPr>
          <p:cNvPr id="10" name="9 Conector"/>
          <p:cNvSpPr/>
          <p:nvPr/>
        </p:nvSpPr>
        <p:spPr>
          <a:xfrm>
            <a:off x="4786322" y="1142976"/>
            <a:ext cx="285752" cy="285752"/>
          </a:xfrm>
          <a:prstGeom prst="flowChartConnector">
            <a:avLst/>
          </a:prstGeom>
          <a:ln w="9525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1</a:t>
            </a:r>
            <a:endParaRPr lang="es-MX" sz="1000" dirty="0"/>
          </a:p>
        </p:txBody>
      </p:sp>
      <p:cxnSp>
        <p:nvCxnSpPr>
          <p:cNvPr id="12" name="11 Conector recto de flecha"/>
          <p:cNvCxnSpPr>
            <a:stCxn id="10" idx="4"/>
            <a:endCxn id="8" idx="0"/>
          </p:cNvCxnSpPr>
          <p:nvPr/>
        </p:nvCxnSpPr>
        <p:spPr>
          <a:xfrm rot="5400000">
            <a:off x="4857760" y="1500166"/>
            <a:ext cx="14287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5" name="14 Conector recto de flecha"/>
          <p:cNvCxnSpPr>
            <a:stCxn id="8" idx="1"/>
            <a:endCxn id="5" idx="3"/>
          </p:cNvCxnSpPr>
          <p:nvPr/>
        </p:nvCxnSpPr>
        <p:spPr>
          <a:xfrm rot="10800000">
            <a:off x="3071810" y="1678761"/>
            <a:ext cx="78581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6" name="15 Rectángulo"/>
          <p:cNvSpPr/>
          <p:nvPr/>
        </p:nvSpPr>
        <p:spPr>
          <a:xfrm>
            <a:off x="928670" y="2000232"/>
            <a:ext cx="2143140" cy="285752"/>
          </a:xfrm>
          <a:prstGeom prst="rect">
            <a:avLst/>
          </a:prstGeom>
          <a:ln w="9525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Se canaliza al módulo o consultorio correspondiente</a:t>
            </a:r>
            <a:endParaRPr lang="es-MX" sz="1000" dirty="0"/>
          </a:p>
        </p:txBody>
      </p:sp>
      <p:cxnSp>
        <p:nvCxnSpPr>
          <p:cNvPr id="18" name="17 Conector recto de flecha"/>
          <p:cNvCxnSpPr>
            <a:stCxn id="5" idx="2"/>
            <a:endCxn id="16" idx="0"/>
          </p:cNvCxnSpPr>
          <p:nvPr/>
        </p:nvCxnSpPr>
        <p:spPr>
          <a:xfrm rot="5400000">
            <a:off x="1893083" y="1893075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9" name="18 Rectángulo"/>
          <p:cNvSpPr/>
          <p:nvPr/>
        </p:nvSpPr>
        <p:spPr>
          <a:xfrm>
            <a:off x="928670" y="2500298"/>
            <a:ext cx="2143140" cy="285752"/>
          </a:xfrm>
          <a:prstGeom prst="rect">
            <a:avLst/>
          </a:prstGeom>
          <a:ln w="9525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Se realiza la consulta médica</a:t>
            </a:r>
            <a:endParaRPr lang="es-MX" sz="1000" dirty="0"/>
          </a:p>
        </p:txBody>
      </p:sp>
      <p:cxnSp>
        <p:nvCxnSpPr>
          <p:cNvPr id="21" name="20 Conector recto de flecha"/>
          <p:cNvCxnSpPr>
            <a:stCxn id="16" idx="2"/>
            <a:endCxn id="19" idx="0"/>
          </p:cNvCxnSpPr>
          <p:nvPr/>
        </p:nvCxnSpPr>
        <p:spPr>
          <a:xfrm rot="5400000">
            <a:off x="1893083" y="2393141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2" name="21 Decisión"/>
          <p:cNvSpPr/>
          <p:nvPr/>
        </p:nvSpPr>
        <p:spPr>
          <a:xfrm>
            <a:off x="928670" y="3071802"/>
            <a:ext cx="2143140" cy="571504"/>
          </a:xfrm>
          <a:prstGeom prst="flowChartDecision">
            <a:avLst/>
          </a:prstGeom>
          <a:ln w="9525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Necesita Seguimiento</a:t>
            </a:r>
            <a:endParaRPr lang="es-MX" sz="1000" dirty="0"/>
          </a:p>
        </p:txBody>
      </p:sp>
      <p:cxnSp>
        <p:nvCxnSpPr>
          <p:cNvPr id="24" name="23 Conector recto de flecha"/>
          <p:cNvCxnSpPr>
            <a:stCxn id="19" idx="2"/>
            <a:endCxn id="22" idx="0"/>
          </p:cNvCxnSpPr>
          <p:nvPr/>
        </p:nvCxnSpPr>
        <p:spPr>
          <a:xfrm rot="5400000">
            <a:off x="1857364" y="2928926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5" name="24 Conector"/>
          <p:cNvSpPr/>
          <p:nvPr/>
        </p:nvSpPr>
        <p:spPr>
          <a:xfrm>
            <a:off x="1857364" y="3857620"/>
            <a:ext cx="285752" cy="285752"/>
          </a:xfrm>
          <a:prstGeom prst="flowChartConnector">
            <a:avLst/>
          </a:prstGeom>
          <a:ln w="9525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3</a:t>
            </a:r>
            <a:endParaRPr lang="es-MX" sz="1000" dirty="0"/>
          </a:p>
        </p:txBody>
      </p:sp>
      <p:cxnSp>
        <p:nvCxnSpPr>
          <p:cNvPr id="26" name="25 Conector recto de flecha"/>
          <p:cNvCxnSpPr>
            <a:stCxn id="22" idx="2"/>
            <a:endCxn id="25" idx="0"/>
          </p:cNvCxnSpPr>
          <p:nvPr/>
        </p:nvCxnSpPr>
        <p:spPr>
          <a:xfrm rot="5400000">
            <a:off x="1893083" y="3750463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9" name="28 Conector"/>
          <p:cNvSpPr/>
          <p:nvPr/>
        </p:nvSpPr>
        <p:spPr>
          <a:xfrm>
            <a:off x="3357562" y="3214678"/>
            <a:ext cx="285752" cy="285752"/>
          </a:xfrm>
          <a:prstGeom prst="flowChartConnector">
            <a:avLst/>
          </a:prstGeom>
          <a:ln w="9525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2</a:t>
            </a:r>
            <a:endParaRPr lang="es-MX" sz="1000" dirty="0"/>
          </a:p>
        </p:txBody>
      </p:sp>
      <p:cxnSp>
        <p:nvCxnSpPr>
          <p:cNvPr id="32" name="31 Conector recto de flecha"/>
          <p:cNvCxnSpPr>
            <a:stCxn id="22" idx="3"/>
            <a:endCxn id="29" idx="2"/>
          </p:cNvCxnSpPr>
          <p:nvPr/>
        </p:nvCxnSpPr>
        <p:spPr>
          <a:xfrm>
            <a:off x="3071810" y="3357554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3" name="32 CuadroTexto"/>
          <p:cNvSpPr txBox="1"/>
          <p:nvPr/>
        </p:nvSpPr>
        <p:spPr>
          <a:xfrm>
            <a:off x="3000372" y="3143240"/>
            <a:ext cx="3571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 smtClean="0"/>
              <a:t>Si</a:t>
            </a:r>
            <a:endParaRPr lang="es-MX" sz="1000" dirty="0"/>
          </a:p>
        </p:txBody>
      </p:sp>
      <p:sp>
        <p:nvSpPr>
          <p:cNvPr id="34" name="33 CuadroTexto"/>
          <p:cNvSpPr txBox="1"/>
          <p:nvPr/>
        </p:nvSpPr>
        <p:spPr>
          <a:xfrm>
            <a:off x="1714488" y="3571868"/>
            <a:ext cx="3571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 smtClean="0"/>
              <a:t>No</a:t>
            </a:r>
            <a:endParaRPr lang="es-MX" sz="1000" dirty="0"/>
          </a:p>
        </p:txBody>
      </p:sp>
      <p:sp>
        <p:nvSpPr>
          <p:cNvPr id="35" name="34 Rectángulo"/>
          <p:cNvSpPr/>
          <p:nvPr/>
        </p:nvSpPr>
        <p:spPr>
          <a:xfrm>
            <a:off x="928670" y="428596"/>
            <a:ext cx="5072098" cy="214314"/>
          </a:xfrm>
          <a:prstGeom prst="rect">
            <a:avLst/>
          </a:prstGeom>
          <a:ln w="9525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200" b="1" dirty="0" smtClean="0"/>
              <a:t>SEGUIMIENTO AL ALUMNO</a:t>
            </a:r>
            <a:endParaRPr lang="es-MX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116</Words>
  <Application>Microsoft Office PowerPoint</Application>
  <PresentationFormat>Presentación en pantalla (4:3)</PresentationFormat>
  <Paragraphs>40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Diapositiva 1</vt:lpstr>
      <vt:lpstr>Diapositiva 2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Stephanie</dc:creator>
  <cp:lastModifiedBy>Stephanie</cp:lastModifiedBy>
  <cp:revision>17</cp:revision>
  <dcterms:created xsi:type="dcterms:W3CDTF">2015-01-21T18:46:58Z</dcterms:created>
  <dcterms:modified xsi:type="dcterms:W3CDTF">2015-01-21T21:05:59Z</dcterms:modified>
</cp:coreProperties>
</file>