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handoutMasters/handoutMaster1.xml" ContentType="application/vnd.openxmlformats-officedocument.presentationml.handoutMaster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58000" cy="92964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36" y="-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CDC5939-507A-044E-B42E-74F2C81E4B0D}" type="datetimeFigureOut">
              <a:rPr lang="es-ES_tradnl"/>
              <a:pPr>
                <a:defRPr/>
              </a:pPr>
              <a:t>25/11/13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D8E2CC3-67CD-524A-B22C-5DCC1EBBEE0B}" type="slidenum">
              <a:rPr lang="es-ES_tradnl"/>
              <a:pPr>
                <a:defRPr/>
              </a:pPr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1E744AB-4F57-A044-B9D7-D37EB4E3CFD4}" type="datetime1">
              <a:rPr lang="es-MX"/>
              <a:pPr>
                <a:defRPr/>
              </a:pPr>
              <a:t>25/11/13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D9A994E-4924-B242-8962-8E71AF478797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EEB75-AB7B-C24A-8C57-31B5ACC664A7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39D95-783D-CF48-AD3C-300D4D4F31CD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F9C0-9844-5E4C-800F-814024D8E507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46B19-971F-F14E-88DA-6A431913AD82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E2B56-F054-F94F-9C82-D0803DA9D600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49CCF-4A3E-F640-895F-364B6D5DF4DF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EB3B9-F353-774B-867D-DF8C870C1C1E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ADC60-6375-884C-9D26-9D7058840588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33303-0769-C24B-B660-1A36C4289524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0FF1C-389E-8246-BB7C-97179198F205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3965A-1ECE-194D-84B3-78EB66A793F1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r>
              <a:rPr lang="es-ES_tradnl"/>
              <a:t>FOR PTC 09                                        Pág 1/1                                      Rev. 0</a:t>
            </a:r>
            <a:endParaRPr 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50EC6C5C-629A-DD44-9778-8F07CC5DB7B5}" type="slidenum">
              <a:rPr lang="es-MX"/>
              <a:pPr>
                <a:defRPr/>
              </a:pPr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37"/>
          <p:cNvSpPr txBox="1">
            <a:spLocks noChangeArrowheads="1"/>
          </p:cNvSpPr>
          <p:nvPr/>
        </p:nvSpPr>
        <p:spPr bwMode="auto">
          <a:xfrm>
            <a:off x="928688" y="1181100"/>
            <a:ext cx="742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b="1"/>
              <a:t>MATERIAL  DOCUMENTAL PARA ENTREGA POR PARTE DE LA UNIDAD DE PROCESOS TÉCNICOS                                     REF:_______</a:t>
            </a:r>
          </a:p>
        </p:txBody>
      </p:sp>
      <p:sp>
        <p:nvSpPr>
          <p:cNvPr id="15363" name="Text Box 290"/>
          <p:cNvSpPr txBox="1">
            <a:spLocks noChangeArrowheads="1"/>
          </p:cNvSpPr>
          <p:nvPr/>
        </p:nvSpPr>
        <p:spPr bwMode="auto">
          <a:xfrm>
            <a:off x="684213" y="5848350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s-MX" b="1"/>
              <a:t>Caja _______</a:t>
            </a:r>
          </a:p>
        </p:txBody>
      </p:sp>
      <p:graphicFrame>
        <p:nvGraphicFramePr>
          <p:cNvPr id="107" name="106 Tabla"/>
          <p:cNvGraphicFramePr>
            <a:graphicFrameLocks noGrp="1"/>
          </p:cNvGraphicFramePr>
          <p:nvPr/>
        </p:nvGraphicFramePr>
        <p:xfrm>
          <a:off x="785813" y="1660525"/>
          <a:ext cx="7572375" cy="4198941"/>
        </p:xfrm>
        <a:graphic>
          <a:graphicData uri="http://schemas.openxmlformats.org/drawingml/2006/table">
            <a:tbl>
              <a:tblPr/>
              <a:tblGrid>
                <a:gridCol w="1276350"/>
                <a:gridCol w="809625"/>
                <a:gridCol w="671512"/>
                <a:gridCol w="736600"/>
                <a:gridCol w="736600"/>
                <a:gridCol w="668338"/>
                <a:gridCol w="668337"/>
                <a:gridCol w="668338"/>
                <a:gridCol w="668337"/>
                <a:gridCol w="668338"/>
              </a:tblGrid>
              <a:tr h="295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ALTAS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BAJAS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CAMBIOS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REPOSICION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2857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TIT.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VOL.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TIT.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VOL.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TIT.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VOL.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TIT.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VOL.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LIBROS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TESIS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P. PERIOD.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MAT. ELECT.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DISCO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DVD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VIDEO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OTROS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PARTITURAS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MAPAS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TOTALES</a:t>
                      </a: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94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38200" y="6324600"/>
            <a:ext cx="7643813" cy="476250"/>
          </a:xfrm>
          <a:noFill/>
        </p:spPr>
        <p:txBody>
          <a:bodyPr/>
          <a:lstStyle/>
          <a:p>
            <a:r>
              <a:rPr lang="es-ES_tradnl">
                <a:latin typeface="Arial" pitchFamily="-109" charset="0"/>
              </a:rPr>
              <a:t>FOR PTC 09                                        Pág 1 / 1                                      Rev. 0</a:t>
            </a:r>
            <a:endParaRPr lang="es-MX">
              <a:latin typeface="Arial" pitchFamily="-109" charset="0"/>
            </a:endParaRPr>
          </a:p>
        </p:txBody>
      </p:sp>
      <p:pic>
        <p:nvPicPr>
          <p:cNvPr id="15495" name="Imagen 6" descr="logouach2011 copi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28600"/>
            <a:ext cx="7191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64</Words>
  <Application>Microsoft PowerPoint</Application>
  <PresentationFormat>Presentación en pantalla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Diapositiva 1</vt:lpstr>
    </vt:vector>
  </TitlesOfParts>
  <Company>UACH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UACH</dc:creator>
  <cp:lastModifiedBy>Fabiola  Terrazas</cp:lastModifiedBy>
  <cp:revision>15</cp:revision>
  <cp:lastPrinted>2011-02-21T17:52:07Z</cp:lastPrinted>
  <dcterms:created xsi:type="dcterms:W3CDTF">2013-11-25T21:34:48Z</dcterms:created>
  <dcterms:modified xsi:type="dcterms:W3CDTF">2013-11-25T21:34:53Z</dcterms:modified>
</cp:coreProperties>
</file>